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61" r:id="rId5"/>
    <p:sldId id="259" r:id="rId6"/>
    <p:sldId id="262" r:id="rId7"/>
    <p:sldId id="264" r:id="rId8"/>
    <p:sldId id="265" r:id="rId9"/>
    <p:sldId id="270" r:id="rId10"/>
    <p:sldId id="269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A01"/>
    <a:srgbClr val="C0F1FD"/>
    <a:srgbClr val="A8E5FD"/>
    <a:srgbClr val="61C6E6"/>
    <a:srgbClr val="E4FDFE"/>
    <a:srgbClr val="5BC3E4"/>
    <a:srgbClr val="5EC3E5"/>
    <a:srgbClr val="20A6D9"/>
    <a:srgbClr val="74CDEF"/>
    <a:srgbClr val="1657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544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DBE0C-09A2-47F9-81B8-28B4A527668E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332B1-04BA-4631-A90E-F754981D1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 image, overview of character, why this character, character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32B1-04BA-4631-A90E-F754981D1B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games the character appears in, favorite “level”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32B1-04BA-4631-A90E-F754981D1B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3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short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32B1-04BA-4631-A90E-F754981D1B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A7096-E767-48B5-F5AF-0737C1FF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DACA0-7AB5-3B01-E124-3FDB42479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C4AE9-D54F-55D5-CA71-FDAF7E27A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own custom “level”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280C8-CC7C-27E1-BF8F-4FDC2C920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32B1-04BA-4631-A90E-F754981D1B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3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332B1-04BA-4631-A90E-F754981D1B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5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2372-5732-A27E-551A-7C59C9338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AAD63-BF9D-E84C-17CC-D70A044C6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1B2A4-AAED-9E2A-4812-90BDE3A8F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BFCBD-BBC0-0463-9A4A-249C7F4C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88ACC-7B34-A012-E74E-BDD00802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2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3FA8-E6D3-D63B-F6AE-90746855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7993F-7470-4D80-89E3-1D047BF4B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D2C35-8794-7670-5845-9DDC2CD0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A39E9-BD50-5A35-CD8B-DBA4500F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8D158-D78F-68F0-7A8D-4A0CC6B0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5C07E-BC15-7C25-456E-2A9D93BF2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33FC6-DFF7-9B75-7FA4-6F5CB30FF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20B8-C2A3-021A-6AC1-05C60D69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611EA-D84D-C286-7492-784738DB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CA7B1-B19B-A78E-B2EC-9D58D156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1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0092-74A5-7D78-B72F-3AFDF963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4E03-2419-C847-79BE-E3E3F08D1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827E7-420C-BCC5-7085-CD172D59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16328-A3D3-1B90-5B00-7104F877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67260-28D6-31E3-36C4-1D90FE7D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9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4783-3E75-137D-2801-D233657C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AEF96-C737-1A92-DA77-710E0B20D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3E92E-FB8C-11B7-DD57-009610CB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E7591-851B-A1DD-1348-7CF2FA04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1C21-5BCA-3162-86BA-5A2E8E05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7CEA-D1AC-4BE4-AE1B-74994A70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CD50-D7D3-2E93-40FD-4F8A11AD3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4E873-E6F1-4CED-0B09-BE7E835B9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80C2C-7CBD-C48B-382C-BF1CE038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2FAD0-A91C-EFDB-CCF4-15136CF2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1E821-CC7E-460B-C24E-A94B6EE4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9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E942-0673-8C53-A34E-4F247094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DFB59-83F9-DD32-B07A-920402A7E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52B09-E17B-2DBA-64AF-8AA8FC2E8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4BC56-E41C-5568-9187-145D78B73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AA9B6-D0F5-1769-6985-37A0C76E3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EBED7-F3C1-53BF-16AD-D586E3C0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610328-4C12-7F59-7D9A-D8F96D72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AA1C6-BFF0-0AAF-6D16-3B712C2E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9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76E46-FE33-AD0D-A323-C7B32E15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A3061-2FC4-2292-E1D5-ACE31FEA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1BC2E-FD96-0E48-76FA-A11C770B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2D095-29DB-6C3B-D10E-3E5BFC1D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2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07FE3A-CC1D-BD8A-AC17-4FB8DAC2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FC92B-DE9C-1A27-B913-5AB50501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F5E1F-6C95-F388-4F55-8038CBA4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7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7409-96FE-D54D-FDF3-A92AF410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77FF1-6CCD-E7BE-A3F8-AFD789941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008BA-AB1B-115A-5907-D9725C20B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A2BBA-C37D-3B5B-1E6E-CECCB8BAE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A06F6-0FD8-0579-8E7A-068BBB03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C2B37-1D56-692E-AE4E-EDED536D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534F-7285-F8CD-52C9-C5A5D5022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D3A4D8-82DB-A2AE-C0BF-7D94D7C2B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8B7AE-B8EB-CF82-324D-F903A25E1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1894F-F15F-87D2-62E4-DDC2262B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5C0D4-4208-9C4E-61D4-6E105897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13DC7-3E3C-D5A2-F886-26082B22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240CE-8FCD-0453-DF77-73F26D5D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530D4-2692-5ADF-7E97-7489414A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8B065-AADF-E88E-BC33-E49D89924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E05396-9AF7-40BD-8806-8A74616A6A76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ECAC-3496-5F4B-E821-CACAF9C10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6A2F-1E8C-D0FB-BEA3-6968F6B79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07820B-1110-45E9-885E-165CE4573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9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microsoft.com/office/2007/relationships/hdphoto" Target="../media/hdphoto2.wdp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microsoft.com/office/2007/relationships/hdphoto" Target="../media/hdphoto2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9.png"/><Relationship Id="rId18" Type="http://schemas.microsoft.com/office/2007/relationships/hdphoto" Target="../media/hdphoto5.wdp"/><Relationship Id="rId26" Type="http://schemas.openxmlformats.org/officeDocument/2006/relationships/image" Target="../media/image36.pn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28.jpg"/><Relationship Id="rId17" Type="http://schemas.openxmlformats.org/officeDocument/2006/relationships/image" Target="../media/image32.png"/><Relationship Id="rId25" Type="http://schemas.microsoft.com/office/2007/relationships/hdphoto" Target="../media/hdphoto7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gif"/><Relationship Id="rId20" Type="http://schemas.microsoft.com/office/2007/relationships/hdphoto" Target="../media/hdphoto6.wdp"/><Relationship Id="rId29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24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23" Type="http://schemas.openxmlformats.org/officeDocument/2006/relationships/image" Target="../media/image34.jpg"/><Relationship Id="rId28" Type="http://schemas.openxmlformats.org/officeDocument/2006/relationships/image" Target="../media/image37.png"/><Relationship Id="rId10" Type="http://schemas.microsoft.com/office/2007/relationships/hdphoto" Target="../media/hdphoto3.wdp"/><Relationship Id="rId19" Type="http://schemas.openxmlformats.org/officeDocument/2006/relationships/image" Target="../media/image33.png"/><Relationship Id="rId31" Type="http://schemas.microsoft.com/office/2007/relationships/hdphoto" Target="../media/hdphoto10.wdp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microsoft.com/office/2007/relationships/hdphoto" Target="../media/hdphoto4.wdp"/><Relationship Id="rId22" Type="http://schemas.microsoft.com/office/2007/relationships/hdphoto" Target="../media/hdphoto2.wdp"/><Relationship Id="rId27" Type="http://schemas.microsoft.com/office/2007/relationships/hdphoto" Target="../media/hdphoto8.wdp"/><Relationship Id="rId30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01264CDC-7A5E-0E8F-1DC9-E48BED6C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0BF145-A587-3D33-A168-40AE40B8F0AE}"/>
              </a:ext>
            </a:extLst>
          </p:cNvPr>
          <p:cNvGrpSpPr/>
          <p:nvPr/>
        </p:nvGrpSpPr>
        <p:grpSpPr>
          <a:xfrm>
            <a:off x="8077200" y="0"/>
            <a:ext cx="2837766" cy="3289300"/>
            <a:chOff x="8293100" y="454685"/>
            <a:chExt cx="2270191" cy="2631415"/>
          </a:xfrm>
        </p:grpSpPr>
        <p:pic>
          <p:nvPicPr>
            <p:cNvPr id="9" name="Picture 8" descr="A logo with green text&#10;&#10;AI-generated content may be incorrect.">
              <a:extLst>
                <a:ext uri="{FF2B5EF4-FFF2-40B4-BE49-F238E27FC236}">
                  <a16:creationId xmlns:a16="http://schemas.microsoft.com/office/drawing/2014/main" id="{A3A35445-056F-6D9E-4A20-FECBDEA4B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556285"/>
              <a:ext cx="1945307" cy="1812707"/>
            </a:xfrm>
            <a:prstGeom prst="rect">
              <a:avLst/>
            </a:prstGeom>
          </p:spPr>
        </p:pic>
        <p:pic>
          <p:nvPicPr>
            <p:cNvPr id="11" name="Picture 10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C28CFE4C-1ED3-F9D3-49C3-168D05BD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1711140"/>
              <a:ext cx="1987903" cy="1315705"/>
            </a:xfrm>
            <a:prstGeom prst="rect">
              <a:avLst/>
            </a:prstGeom>
          </p:spPr>
        </p:pic>
        <p:pic>
          <p:nvPicPr>
            <p:cNvPr id="7" name="!!cartridge" descr="A black rectangular object with a white label&#10;&#10;AI-generated content may be incorrect.">
              <a:extLst>
                <a:ext uri="{FF2B5EF4-FFF2-40B4-BE49-F238E27FC236}">
                  <a16:creationId xmlns:a16="http://schemas.microsoft.com/office/drawing/2014/main" id="{1B74BE22-53A7-C8C1-821E-6F45CB12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100" y="454685"/>
              <a:ext cx="2270191" cy="2631415"/>
            </a:xfrm>
            <a:prstGeom prst="rect">
              <a:avLst/>
            </a:prstGeom>
          </p:spPr>
        </p:pic>
      </p:grpSp>
      <p:pic>
        <p:nvPicPr>
          <p:cNvPr id="5" name="!!ds" descr="A close-up of a gaming device&#10;&#10;AI-generated content may be incorrect.">
            <a:extLst>
              <a:ext uri="{FF2B5EF4-FFF2-40B4-BE49-F238E27FC236}">
                <a16:creationId xmlns:a16="http://schemas.microsoft.com/office/drawing/2014/main" id="{9A0EE02E-F8D0-1A31-6919-A77C78E459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6" t="27828" r="12286" b="27372"/>
          <a:stretch/>
        </p:blipFill>
        <p:spPr>
          <a:xfrm>
            <a:off x="0" y="2836345"/>
            <a:ext cx="14605000" cy="686492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A8A798-F7FF-8B2C-CAC5-3EBAC6D333A1}"/>
              </a:ext>
            </a:extLst>
          </p:cNvPr>
          <p:cNvSpPr/>
          <p:nvPr/>
        </p:nvSpPr>
        <p:spPr>
          <a:xfrm>
            <a:off x="203107" y="558394"/>
            <a:ext cx="7724284" cy="2024380"/>
          </a:xfrm>
          <a:prstGeom prst="roundRect">
            <a:avLst>
              <a:gd name="adj" fmla="val 35186"/>
            </a:avLst>
          </a:prstGeom>
          <a:gradFill flip="none" rotWithShape="1">
            <a:gsLst>
              <a:gs pos="0">
                <a:srgbClr val="24BCFE">
                  <a:tint val="66000"/>
                  <a:satMod val="160000"/>
                </a:srgbClr>
              </a:gs>
              <a:gs pos="50000">
                <a:srgbClr val="24BCFE">
                  <a:tint val="44500"/>
                  <a:satMod val="160000"/>
                </a:srgbClr>
              </a:gs>
              <a:gs pos="100000">
                <a:srgbClr val="24BCFE"/>
              </a:gs>
            </a:gsLst>
            <a:lin ang="54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err="1"/>
              <a:t>Mii</a:t>
            </a:r>
            <a:r>
              <a:rPr lang="en-US" sz="9600" b="1" dirty="0"/>
              <a:t>, Jester</a:t>
            </a:r>
          </a:p>
        </p:txBody>
      </p:sp>
      <p:pic>
        <p:nvPicPr>
          <p:cNvPr id="24" name="Nintendo 3DS - Startup Intro">
            <a:hlinkClick r:id="" action="ppaction://media"/>
            <a:extLst>
              <a:ext uri="{FF2B5EF4-FFF2-40B4-BE49-F238E27FC236}">
                <a16:creationId xmlns:a16="http://schemas.microsoft.com/office/drawing/2014/main" id="{9A552B18-62F8-5CE9-07E1-3D5DBC79A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073928" y="23929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>
                <a:lumMod val="85000"/>
                <a:alpha val="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7FBF4-C462-D432-7F17-119A5131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3C4C0777-20C6-0CB7-9A82-2873862D2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260C32F-3C49-B918-ECC3-95EFC790DECD}"/>
              </a:ext>
            </a:extLst>
          </p:cNvPr>
          <p:cNvSpPr/>
          <p:nvPr/>
        </p:nvSpPr>
        <p:spPr>
          <a:xfrm>
            <a:off x="1155032" y="587141"/>
            <a:ext cx="9683014" cy="5534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F8CD1C5-EFFD-8CA6-1151-9498E361F425}"/>
              </a:ext>
            </a:extLst>
          </p:cNvPr>
          <p:cNvSpPr/>
          <p:nvPr/>
        </p:nvSpPr>
        <p:spPr>
          <a:xfrm>
            <a:off x="1947283" y="1092200"/>
            <a:ext cx="8284581" cy="4876800"/>
          </a:xfrm>
          <a:custGeom>
            <a:avLst/>
            <a:gdLst>
              <a:gd name="connsiteX0" fmla="*/ 453017 w 8427904"/>
              <a:gd name="connsiteY0" fmla="*/ 0 h 4876800"/>
              <a:gd name="connsiteX1" fmla="*/ 545743 w 8427904"/>
              <a:gd name="connsiteY1" fmla="*/ 0 h 4876800"/>
              <a:gd name="connsiteX2" fmla="*/ 7882161 w 8427904"/>
              <a:gd name="connsiteY2" fmla="*/ 0 h 4876800"/>
              <a:gd name="connsiteX3" fmla="*/ 7895217 w 8427904"/>
              <a:gd name="connsiteY3" fmla="*/ 0 h 4876800"/>
              <a:gd name="connsiteX4" fmla="*/ 7895217 w 8427904"/>
              <a:gd name="connsiteY4" fmla="*/ 2946 h 4876800"/>
              <a:gd name="connsiteX5" fmla="*/ 7937960 w 8427904"/>
              <a:gd name="connsiteY5" fmla="*/ 12589 h 4876800"/>
              <a:gd name="connsiteX6" fmla="*/ 8427904 w 8427904"/>
              <a:gd name="connsiteY6" fmla="*/ 2438400 h 4876800"/>
              <a:gd name="connsiteX7" fmla="*/ 7937960 w 8427904"/>
              <a:gd name="connsiteY7" fmla="*/ 4864211 h 4876800"/>
              <a:gd name="connsiteX8" fmla="*/ 7895217 w 8427904"/>
              <a:gd name="connsiteY8" fmla="*/ 4873855 h 4876800"/>
              <a:gd name="connsiteX9" fmla="*/ 7895217 w 8427904"/>
              <a:gd name="connsiteY9" fmla="*/ 4876800 h 4876800"/>
              <a:gd name="connsiteX10" fmla="*/ 7882161 w 8427904"/>
              <a:gd name="connsiteY10" fmla="*/ 4876800 h 4876800"/>
              <a:gd name="connsiteX11" fmla="*/ 545743 w 8427904"/>
              <a:gd name="connsiteY11" fmla="*/ 4876800 h 4876800"/>
              <a:gd name="connsiteX12" fmla="*/ 453017 w 8427904"/>
              <a:gd name="connsiteY12" fmla="*/ 4876800 h 4876800"/>
              <a:gd name="connsiteX13" fmla="*/ 453017 w 8427904"/>
              <a:gd name="connsiteY13" fmla="*/ 4839031 h 4876800"/>
              <a:gd name="connsiteX14" fmla="*/ 435757 w 8427904"/>
              <a:gd name="connsiteY14" fmla="*/ 4827261 h 4876800"/>
              <a:gd name="connsiteX15" fmla="*/ 0 w 8427904"/>
              <a:gd name="connsiteY15" fmla="*/ 2438400 h 4876800"/>
              <a:gd name="connsiteX16" fmla="*/ 435757 w 8427904"/>
              <a:gd name="connsiteY16" fmla="*/ 49540 h 4876800"/>
              <a:gd name="connsiteX17" fmla="*/ 453017 w 8427904"/>
              <a:gd name="connsiteY17" fmla="*/ 3777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427904" h="4876800">
                <a:moveTo>
                  <a:pt x="453017" y="0"/>
                </a:moveTo>
                <a:lnTo>
                  <a:pt x="545743" y="0"/>
                </a:lnTo>
                <a:lnTo>
                  <a:pt x="7882161" y="0"/>
                </a:lnTo>
                <a:lnTo>
                  <a:pt x="7895217" y="0"/>
                </a:lnTo>
                <a:lnTo>
                  <a:pt x="7895217" y="2946"/>
                </a:lnTo>
                <a:lnTo>
                  <a:pt x="7937960" y="12589"/>
                </a:lnTo>
                <a:cubicBezTo>
                  <a:pt x="8213155" y="137460"/>
                  <a:pt x="8427904" y="1175877"/>
                  <a:pt x="8427904" y="2438400"/>
                </a:cubicBezTo>
                <a:cubicBezTo>
                  <a:pt x="8427904" y="3700923"/>
                  <a:pt x="8213155" y="4739341"/>
                  <a:pt x="7937960" y="4864211"/>
                </a:cubicBezTo>
                <a:lnTo>
                  <a:pt x="7895217" y="4873855"/>
                </a:lnTo>
                <a:lnTo>
                  <a:pt x="7895217" y="4876800"/>
                </a:lnTo>
                <a:lnTo>
                  <a:pt x="7882161" y="4876800"/>
                </a:lnTo>
                <a:lnTo>
                  <a:pt x="545743" y="4876800"/>
                </a:lnTo>
                <a:lnTo>
                  <a:pt x="453017" y="4876800"/>
                </a:lnTo>
                <a:lnTo>
                  <a:pt x="453017" y="4839031"/>
                </a:lnTo>
                <a:lnTo>
                  <a:pt x="435757" y="4827261"/>
                </a:lnTo>
                <a:cubicBezTo>
                  <a:pt x="187071" y="4599889"/>
                  <a:pt x="0" y="3616755"/>
                  <a:pt x="0" y="2438400"/>
                </a:cubicBezTo>
                <a:cubicBezTo>
                  <a:pt x="0" y="1260046"/>
                  <a:pt x="187071" y="276911"/>
                  <a:pt x="435757" y="49540"/>
                </a:cubicBezTo>
                <a:lnTo>
                  <a:pt x="453017" y="377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12B209B-4F98-FF27-1DA0-C576F264DD87}"/>
              </a:ext>
            </a:extLst>
          </p:cNvPr>
          <p:cNvSpPr/>
          <p:nvPr/>
        </p:nvSpPr>
        <p:spPr>
          <a:xfrm>
            <a:off x="2061736" y="4153522"/>
            <a:ext cx="8088444" cy="1700556"/>
          </a:xfrm>
          <a:custGeom>
            <a:avLst/>
            <a:gdLst>
              <a:gd name="connsiteX0" fmla="*/ 0 w 8170128"/>
              <a:gd name="connsiteY0" fmla="*/ 0 h 1700556"/>
              <a:gd name="connsiteX1" fmla="*/ 8170128 w 8170128"/>
              <a:gd name="connsiteY1" fmla="*/ 0 h 1700556"/>
              <a:gd name="connsiteX2" fmla="*/ 8154360 w 8170128"/>
              <a:gd name="connsiteY2" fmla="*/ 204909 h 1700556"/>
              <a:gd name="connsiteX3" fmla="*/ 7713814 w 8170128"/>
              <a:gd name="connsiteY3" fmla="*/ 1688364 h 1700556"/>
              <a:gd name="connsiteX4" fmla="*/ 7672162 w 8170128"/>
              <a:gd name="connsiteY4" fmla="*/ 1697704 h 1700556"/>
              <a:gd name="connsiteX5" fmla="*/ 7672162 w 8170128"/>
              <a:gd name="connsiteY5" fmla="*/ 1700556 h 1700556"/>
              <a:gd name="connsiteX6" fmla="*/ 7659440 w 8170128"/>
              <a:gd name="connsiteY6" fmla="*/ 1700556 h 1700556"/>
              <a:gd name="connsiteX7" fmla="*/ 510340 w 8170128"/>
              <a:gd name="connsiteY7" fmla="*/ 1700556 h 1700556"/>
              <a:gd name="connsiteX8" fmla="*/ 419982 w 8170128"/>
              <a:gd name="connsiteY8" fmla="*/ 1700556 h 1700556"/>
              <a:gd name="connsiteX9" fmla="*/ 419982 w 8170128"/>
              <a:gd name="connsiteY9" fmla="*/ 1663977 h 1700556"/>
              <a:gd name="connsiteX10" fmla="*/ 403162 w 8170128"/>
              <a:gd name="connsiteY10" fmla="*/ 1652578 h 1700556"/>
              <a:gd name="connsiteX11" fmla="*/ 10801 w 8170128"/>
              <a:gd name="connsiteY11" fmla="*/ 150968 h 170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70128" h="1700556">
                <a:moveTo>
                  <a:pt x="0" y="0"/>
                </a:moveTo>
                <a:lnTo>
                  <a:pt x="8170128" y="0"/>
                </a:lnTo>
                <a:lnTo>
                  <a:pt x="8154360" y="204909"/>
                </a:lnTo>
                <a:cubicBezTo>
                  <a:pt x="8082934" y="1009279"/>
                  <a:pt x="7914940" y="1597662"/>
                  <a:pt x="7713814" y="1688364"/>
                </a:cubicBezTo>
                <a:lnTo>
                  <a:pt x="7672162" y="1697704"/>
                </a:lnTo>
                <a:lnTo>
                  <a:pt x="7672162" y="1700556"/>
                </a:lnTo>
                <a:lnTo>
                  <a:pt x="7659440" y="1700556"/>
                </a:lnTo>
                <a:lnTo>
                  <a:pt x="510340" y="1700556"/>
                </a:lnTo>
                <a:lnTo>
                  <a:pt x="419982" y="1700556"/>
                </a:lnTo>
                <a:lnTo>
                  <a:pt x="419982" y="1663977"/>
                </a:lnTo>
                <a:lnTo>
                  <a:pt x="403162" y="1652578"/>
                </a:lnTo>
                <a:cubicBezTo>
                  <a:pt x="221410" y="1487421"/>
                  <a:pt x="73431" y="910542"/>
                  <a:pt x="10801" y="150968"/>
                </a:cubicBezTo>
                <a:close/>
              </a:path>
            </a:pathLst>
          </a:custGeom>
          <a:gradFill>
            <a:gsLst>
              <a:gs pos="5000">
                <a:srgbClr val="A8E5FD"/>
              </a:gs>
              <a:gs pos="100000">
                <a:srgbClr val="5BC3E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!!ds" descr="A close up of a gaming device&#10;&#10;AI-generated content may be incorrect.">
            <a:extLst>
              <a:ext uri="{FF2B5EF4-FFF2-40B4-BE49-F238E27FC236}">
                <a16:creationId xmlns:a16="http://schemas.microsoft.com/office/drawing/2014/main" id="{46D99BC7-A8A2-C433-2098-59436F506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00" y="-927100"/>
            <a:ext cx="15113000" cy="15086610"/>
          </a:xfrm>
          <a:prstGeom prst="rect">
            <a:avLst/>
          </a:prstGeom>
        </p:spPr>
      </p:pic>
      <p:pic>
        <p:nvPicPr>
          <p:cNvPr id="5" name="Mii Channel - Plaza Theme (HQ)">
            <a:hlinkClick r:id="" action="ppaction://media"/>
            <a:extLst>
              <a:ext uri="{FF2B5EF4-FFF2-40B4-BE49-F238E27FC236}">
                <a16:creationId xmlns:a16="http://schemas.microsoft.com/office/drawing/2014/main" id="{1AC9B4F1-B210-51D3-0852-65A4E3AA0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310584" y="1968500"/>
            <a:ext cx="406400" cy="406400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636EC08-96F0-E03D-9696-015D0D959BEF}"/>
              </a:ext>
            </a:extLst>
          </p:cNvPr>
          <p:cNvSpPr/>
          <p:nvPr/>
        </p:nvSpPr>
        <p:spPr>
          <a:xfrm>
            <a:off x="4547686" y="1641461"/>
            <a:ext cx="5602494" cy="3575078"/>
          </a:xfrm>
          <a:custGeom>
            <a:avLst/>
            <a:gdLst>
              <a:gd name="connsiteX0" fmla="*/ 355607 w 5699417"/>
              <a:gd name="connsiteY0" fmla="*/ 0 h 3302593"/>
              <a:gd name="connsiteX1" fmla="*/ 5559737 w 5699417"/>
              <a:gd name="connsiteY1" fmla="*/ 0 h 3302593"/>
              <a:gd name="connsiteX2" fmla="*/ 5561747 w 5699417"/>
              <a:gd name="connsiteY2" fmla="*/ 9136 h 3302593"/>
              <a:gd name="connsiteX3" fmla="*/ 5699417 w 5699417"/>
              <a:gd name="connsiteY3" fmla="*/ 1592423 h 3302593"/>
              <a:gd name="connsiteX4" fmla="*/ 5561747 w 5699417"/>
              <a:gd name="connsiteY4" fmla="*/ 3175711 h 3302593"/>
              <a:gd name="connsiteX5" fmla="*/ 5533831 w 5699417"/>
              <a:gd name="connsiteY5" fmla="*/ 3302593 h 3302593"/>
              <a:gd name="connsiteX6" fmla="*/ 355607 w 5699417"/>
              <a:gd name="connsiteY6" fmla="*/ 3302593 h 3302593"/>
              <a:gd name="connsiteX7" fmla="*/ 0 w 5699417"/>
              <a:gd name="connsiteY7" fmla="*/ 2946986 h 3302593"/>
              <a:gd name="connsiteX8" fmla="*/ 0 w 5699417"/>
              <a:gd name="connsiteY8" fmla="*/ 1777993 h 3302593"/>
              <a:gd name="connsiteX9" fmla="*/ 0 w 5699417"/>
              <a:gd name="connsiteY9" fmla="*/ 1524600 h 3302593"/>
              <a:gd name="connsiteX10" fmla="*/ 0 w 5699417"/>
              <a:gd name="connsiteY10" fmla="*/ 355607 h 3302593"/>
              <a:gd name="connsiteX11" fmla="*/ 355607 w 5699417"/>
              <a:gd name="connsiteY11" fmla="*/ 0 h 330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99417" h="3302593">
                <a:moveTo>
                  <a:pt x="355607" y="0"/>
                </a:moveTo>
                <a:lnTo>
                  <a:pt x="5559737" y="0"/>
                </a:lnTo>
                <a:lnTo>
                  <a:pt x="5561747" y="9136"/>
                </a:lnTo>
                <a:cubicBezTo>
                  <a:pt x="5647394" y="430222"/>
                  <a:pt x="5699417" y="984778"/>
                  <a:pt x="5699417" y="1592423"/>
                </a:cubicBezTo>
                <a:cubicBezTo>
                  <a:pt x="5699417" y="2200068"/>
                  <a:pt x="5647394" y="2754625"/>
                  <a:pt x="5561747" y="3175711"/>
                </a:cubicBezTo>
                <a:lnTo>
                  <a:pt x="5533831" y="3302593"/>
                </a:lnTo>
                <a:lnTo>
                  <a:pt x="355607" y="3302593"/>
                </a:lnTo>
                <a:cubicBezTo>
                  <a:pt x="159211" y="3302593"/>
                  <a:pt x="0" y="3143382"/>
                  <a:pt x="0" y="2946986"/>
                </a:cubicBezTo>
                <a:lnTo>
                  <a:pt x="0" y="1777993"/>
                </a:lnTo>
                <a:lnTo>
                  <a:pt x="0" y="1524600"/>
                </a:ln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gradFill flip="none" rotWithShape="1">
            <a:gsLst>
              <a:gs pos="0">
                <a:srgbClr val="C0F1FD"/>
              </a:gs>
              <a:gs pos="100000">
                <a:srgbClr val="61C6E6"/>
              </a:gs>
            </a:gsLst>
            <a:lin ang="540000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0" tIns="228600" bIns="91440" rtlCol="0" anchor="ctr" anchorCtr="0"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Favorites are hard</a:t>
            </a:r>
          </a:p>
          <a:p>
            <a:r>
              <a:rPr lang="en-US" sz="4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Everyone loves </a:t>
            </a:r>
            <a:r>
              <a:rPr lang="en-US" sz="4000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Mii</a:t>
            </a:r>
            <a:r>
              <a:rPr lang="en-US" sz="4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many games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Cool technology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4AEA5D-B54C-F20E-7B4F-7D91A759E209}"/>
              </a:ext>
            </a:extLst>
          </p:cNvPr>
          <p:cNvSpPr/>
          <p:nvPr/>
        </p:nvSpPr>
        <p:spPr>
          <a:xfrm>
            <a:off x="2191388" y="1852956"/>
            <a:ext cx="2228212" cy="2133600"/>
          </a:xfrm>
          <a:prstGeom prst="roundRect">
            <a:avLst/>
          </a:prstGeom>
          <a:gradFill flip="none" rotWithShape="1">
            <a:gsLst>
              <a:gs pos="0">
                <a:srgbClr val="20A6D9"/>
              </a:gs>
              <a:gs pos="100000">
                <a:srgbClr val="74CDE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BB23C0F-2BA2-D541-3AF2-4B79AA3162FC}"/>
              </a:ext>
            </a:extLst>
          </p:cNvPr>
          <p:cNvSpPr/>
          <p:nvPr/>
        </p:nvSpPr>
        <p:spPr>
          <a:xfrm>
            <a:off x="4798942" y="2952220"/>
            <a:ext cx="622300" cy="571500"/>
          </a:xfrm>
          <a:prstGeom prst="rightArrow">
            <a:avLst/>
          </a:prstGeom>
          <a:solidFill>
            <a:srgbClr val="FBCA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!!mii" descr="A cartoon character with a sad face&#10;&#10;AI-generated content may be incorrect.">
            <a:extLst>
              <a:ext uri="{FF2B5EF4-FFF2-40B4-BE49-F238E27FC236}">
                <a16:creationId xmlns:a16="http://schemas.microsoft.com/office/drawing/2014/main" id="{EB3F6E6F-E6E0-39CC-5C61-66E0D0156E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129" b="95685" l="9398" r="89850">
                        <a14:foregroundMark x1="55639" y1="15760" x2="55639" y2="15760"/>
                        <a14:foregroundMark x1="13910" y1="37336" x2="20677" y2="17448"/>
                        <a14:foregroundMark x1="20677" y1="17448" x2="40602" y2="7317"/>
                        <a14:foregroundMark x1="40602" y1="7317" x2="78195" y2="11632"/>
                        <a14:foregroundMark x1="78195" y1="11632" x2="88346" y2="23827"/>
                        <a14:foregroundMark x1="88346" y1="23827" x2="88722" y2="35084"/>
                        <a14:foregroundMark x1="88722" y1="35084" x2="89098" y2="35272"/>
                        <a14:foregroundMark x1="72180" y1="29456" x2="72180" y2="29456"/>
                        <a14:foregroundMark x1="60150" y1="30019" x2="60150" y2="30019"/>
                        <a14:foregroundMark x1="72556" y1="29268" x2="72556" y2="29268"/>
                        <a14:foregroundMark x1="42857" y1="29831" x2="42857" y2="29831"/>
                        <a14:foregroundMark x1="28947" y1="29456" x2="28947" y2="29456"/>
                        <a14:foregroundMark x1="29323" y1="28705" x2="29323" y2="28705"/>
                        <a14:foregroundMark x1="60902" y1="75422" x2="60902" y2="75422"/>
                        <a14:foregroundMark x1="57143" y1="75235" x2="57143" y2="75235"/>
                        <a14:foregroundMark x1="43985" y1="96811" x2="45865" y2="72045"/>
                        <a14:foregroundMark x1="45865" y1="72045" x2="63910" y2="75797"/>
                        <a14:foregroundMark x1="63910" y1="75797" x2="60526" y2="95685"/>
                        <a14:foregroundMark x1="60526" y1="95685" x2="60526" y2="95685"/>
                        <a14:backgroundMark x1="39850" y1="51407" x2="39850" y2="51407"/>
                        <a14:backgroundMark x1="63158" y1="51220" x2="63158" y2="51220"/>
                        <a14:backgroundMark x1="67669" y1="69981" x2="67669" y2="69981"/>
                        <a14:backgroundMark x1="66917" y1="68293" x2="66917" y2="68293"/>
                        <a14:backgroundMark x1="34962" y1="68293" x2="34962" y2="68293"/>
                        <a14:backgroundMark x1="36090" y1="67730" x2="36090" y2="67730"/>
                        <a14:backgroundMark x1="66917" y1="67730" x2="66917" y2="67730"/>
                        <a14:backgroundMark x1="66917" y1="67730" x2="66917" y2="67730"/>
                        <a14:backgroundMark x1="66541" y1="66979" x2="66541" y2="66979"/>
                        <a14:backgroundMark x1="35338" y1="67542" x2="35338" y2="67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624"/>
          <a:stretch/>
        </p:blipFill>
        <p:spPr>
          <a:xfrm>
            <a:off x="2338937" y="1716934"/>
            <a:ext cx="1904710" cy="226614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AB8B41A-BB2B-BCCA-9F12-A000B37AD5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6811" y="4436983"/>
            <a:ext cx="1114581" cy="11336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C8E967-CAB9-E8C1-040F-524116570EE1}"/>
              </a:ext>
            </a:extLst>
          </p:cNvPr>
          <p:cNvSpPr/>
          <p:nvPr/>
        </p:nvSpPr>
        <p:spPr>
          <a:xfrm>
            <a:off x="2191388" y="1155700"/>
            <a:ext cx="7761134" cy="571500"/>
          </a:xfrm>
          <a:custGeom>
            <a:avLst/>
            <a:gdLst>
              <a:gd name="connsiteX0" fmla="*/ 260301 w 7910140"/>
              <a:gd name="connsiteY0" fmla="*/ 0 h 571500"/>
              <a:gd name="connsiteX1" fmla="*/ 351404 w 7910140"/>
              <a:gd name="connsiteY1" fmla="*/ 0 h 571500"/>
              <a:gd name="connsiteX2" fmla="*/ 7559420 w 7910140"/>
              <a:gd name="connsiteY2" fmla="*/ 0 h 571500"/>
              <a:gd name="connsiteX3" fmla="*/ 7572248 w 7910140"/>
              <a:gd name="connsiteY3" fmla="*/ 0 h 571500"/>
              <a:gd name="connsiteX4" fmla="*/ 7572248 w 7910140"/>
              <a:gd name="connsiteY4" fmla="*/ 2821 h 571500"/>
              <a:gd name="connsiteX5" fmla="*/ 7614243 w 7910140"/>
              <a:gd name="connsiteY5" fmla="*/ 12056 h 571500"/>
              <a:gd name="connsiteX6" fmla="*/ 7885370 w 7910140"/>
              <a:gd name="connsiteY6" fmla="*/ 480843 h 571500"/>
              <a:gd name="connsiteX7" fmla="*/ 7910140 w 7910140"/>
              <a:gd name="connsiteY7" fmla="*/ 571500 h 571500"/>
              <a:gd name="connsiteX8" fmla="*/ 0 w 7910140"/>
              <a:gd name="connsiteY8" fmla="*/ 571500 h 571500"/>
              <a:gd name="connsiteX9" fmla="*/ 506 w 7910140"/>
              <a:gd name="connsiteY9" fmla="*/ 569421 h 571500"/>
              <a:gd name="connsiteX10" fmla="*/ 243343 w 7910140"/>
              <a:gd name="connsiteY10" fmla="*/ 47442 h 571500"/>
              <a:gd name="connsiteX11" fmla="*/ 260301 w 7910140"/>
              <a:gd name="connsiteY11" fmla="*/ 3617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10140" h="571500">
                <a:moveTo>
                  <a:pt x="260301" y="0"/>
                </a:moveTo>
                <a:lnTo>
                  <a:pt x="351404" y="0"/>
                </a:lnTo>
                <a:lnTo>
                  <a:pt x="7559420" y="0"/>
                </a:lnTo>
                <a:lnTo>
                  <a:pt x="7572248" y="0"/>
                </a:lnTo>
                <a:lnTo>
                  <a:pt x="7572248" y="2821"/>
                </a:lnTo>
                <a:lnTo>
                  <a:pt x="7614243" y="12056"/>
                </a:lnTo>
                <a:cubicBezTo>
                  <a:pt x="7715635" y="56899"/>
                  <a:pt x="7808676" y="224767"/>
                  <a:pt x="7885370" y="480843"/>
                </a:cubicBezTo>
                <a:lnTo>
                  <a:pt x="7910140" y="571500"/>
                </a:lnTo>
                <a:lnTo>
                  <a:pt x="0" y="571500"/>
                </a:lnTo>
                <a:lnTo>
                  <a:pt x="506" y="569421"/>
                </a:lnTo>
                <a:cubicBezTo>
                  <a:pt x="68606" y="312523"/>
                  <a:pt x="151718" y="129094"/>
                  <a:pt x="243343" y="47442"/>
                </a:cubicBezTo>
                <a:lnTo>
                  <a:pt x="260301" y="36170"/>
                </a:lnTo>
                <a:close/>
              </a:path>
            </a:pathLst>
          </a:custGeom>
          <a:solidFill>
            <a:srgbClr val="1657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La Fin</a:t>
            </a:r>
          </a:p>
        </p:txBody>
      </p:sp>
    </p:spTree>
    <p:extLst>
      <p:ext uri="{BB962C8B-B14F-4D97-AF65-F5344CB8AC3E}">
        <p14:creationId xmlns:p14="http://schemas.microsoft.com/office/powerpoint/2010/main" val="429178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15 -0.00185 L -0.00312 -0.00185 L -0.01315 -0.00185 Z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878">
                <p:cTn id="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95AEF-DB74-CF0F-2E8F-148F55B4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93D9618D-741F-A40D-FAB2-1B16EC6DC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grpSp>
        <p:nvGrpSpPr>
          <p:cNvPr id="20" name="!!cartridge">
            <a:extLst>
              <a:ext uri="{FF2B5EF4-FFF2-40B4-BE49-F238E27FC236}">
                <a16:creationId xmlns:a16="http://schemas.microsoft.com/office/drawing/2014/main" id="{34E5E219-3CAC-C803-067B-AD1FB2A67FE3}"/>
              </a:ext>
            </a:extLst>
          </p:cNvPr>
          <p:cNvGrpSpPr/>
          <p:nvPr/>
        </p:nvGrpSpPr>
        <p:grpSpPr>
          <a:xfrm>
            <a:off x="8077200" y="3302000"/>
            <a:ext cx="2837766" cy="3289300"/>
            <a:chOff x="8293100" y="454685"/>
            <a:chExt cx="2270191" cy="2631415"/>
          </a:xfrm>
        </p:grpSpPr>
        <p:pic>
          <p:nvPicPr>
            <p:cNvPr id="9" name="Picture 8" descr="A logo with green text&#10;&#10;AI-generated content may be incorrect.">
              <a:extLst>
                <a:ext uri="{FF2B5EF4-FFF2-40B4-BE49-F238E27FC236}">
                  <a16:creationId xmlns:a16="http://schemas.microsoft.com/office/drawing/2014/main" id="{EAA60B8D-9354-64F3-9A29-CD037C45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556285"/>
              <a:ext cx="1945307" cy="1812707"/>
            </a:xfrm>
            <a:prstGeom prst="rect">
              <a:avLst/>
            </a:prstGeom>
          </p:spPr>
        </p:pic>
        <p:pic>
          <p:nvPicPr>
            <p:cNvPr id="11" name="Picture 10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50FD3A41-8F1F-E6B1-3E32-97BBC7BDB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1711140"/>
              <a:ext cx="1987903" cy="1315705"/>
            </a:xfrm>
            <a:prstGeom prst="rect">
              <a:avLst/>
            </a:prstGeom>
          </p:spPr>
        </p:pic>
        <p:pic>
          <p:nvPicPr>
            <p:cNvPr id="7" name="!!cartridge" descr="A black rectangular object with a white label&#10;&#10;AI-generated content may be incorrect.">
              <a:extLst>
                <a:ext uri="{FF2B5EF4-FFF2-40B4-BE49-F238E27FC236}">
                  <a16:creationId xmlns:a16="http://schemas.microsoft.com/office/drawing/2014/main" id="{997CC247-19EE-29F8-065B-02B0FE2EF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100" y="454685"/>
              <a:ext cx="2270191" cy="2631415"/>
            </a:xfrm>
            <a:prstGeom prst="rect">
              <a:avLst/>
            </a:prstGeom>
          </p:spPr>
        </p:pic>
      </p:grpSp>
      <p:pic>
        <p:nvPicPr>
          <p:cNvPr id="5" name="!!ds" descr="A close-up of a gaming device&#10;&#10;AI-generated content may be incorrect.">
            <a:extLst>
              <a:ext uri="{FF2B5EF4-FFF2-40B4-BE49-F238E27FC236}">
                <a16:creationId xmlns:a16="http://schemas.microsoft.com/office/drawing/2014/main" id="{A4CB98B7-AEE7-1E58-4852-71EF0602F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6" t="27828" r="12286" b="27372"/>
          <a:stretch/>
        </p:blipFill>
        <p:spPr>
          <a:xfrm>
            <a:off x="0" y="2836345"/>
            <a:ext cx="14605000" cy="68649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3B2266-CC32-D092-DB74-F8AE25BB729E}"/>
              </a:ext>
            </a:extLst>
          </p:cNvPr>
          <p:cNvGrpSpPr/>
          <p:nvPr/>
        </p:nvGrpSpPr>
        <p:grpSpPr>
          <a:xfrm>
            <a:off x="8077200" y="16067316"/>
            <a:ext cx="2837766" cy="3289300"/>
            <a:chOff x="8293100" y="454685"/>
            <a:chExt cx="2270191" cy="2631415"/>
          </a:xfrm>
        </p:grpSpPr>
        <p:pic>
          <p:nvPicPr>
            <p:cNvPr id="3" name="Picture 2" descr="A logo with green text&#10;&#10;AI-generated content may be incorrect.">
              <a:extLst>
                <a:ext uri="{FF2B5EF4-FFF2-40B4-BE49-F238E27FC236}">
                  <a16:creationId xmlns:a16="http://schemas.microsoft.com/office/drawing/2014/main" id="{42C8E25B-052B-DB25-CD00-EAB6AD30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556285"/>
              <a:ext cx="1945307" cy="1812707"/>
            </a:xfrm>
            <a:prstGeom prst="rect">
              <a:avLst/>
            </a:prstGeom>
          </p:spPr>
        </p:pic>
        <p:pic>
          <p:nvPicPr>
            <p:cNvPr id="4" name="Picture 3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BDC77097-BB0B-55F6-DB32-14B44E32A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1711140"/>
              <a:ext cx="1987903" cy="1315705"/>
            </a:xfrm>
            <a:prstGeom prst="rect">
              <a:avLst/>
            </a:prstGeom>
          </p:spPr>
        </p:pic>
        <p:pic>
          <p:nvPicPr>
            <p:cNvPr id="6" name="!!cartridge" descr="A black rectangular object with a white label&#10;&#10;AI-generated content may be incorrect.">
              <a:extLst>
                <a:ext uri="{FF2B5EF4-FFF2-40B4-BE49-F238E27FC236}">
                  <a16:creationId xmlns:a16="http://schemas.microsoft.com/office/drawing/2014/main" id="{09C7C53B-127D-6B7B-B068-CF6A31D00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100" y="454685"/>
              <a:ext cx="2270191" cy="2631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306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01264CDC-7A5E-0E8F-1DC9-E48BED6C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grpSp>
        <p:nvGrpSpPr>
          <p:cNvPr id="20" name="!!cartridge">
            <a:extLst>
              <a:ext uri="{FF2B5EF4-FFF2-40B4-BE49-F238E27FC236}">
                <a16:creationId xmlns:a16="http://schemas.microsoft.com/office/drawing/2014/main" id="{1C0BF145-A587-3D33-A168-40AE40B8F0AE}"/>
              </a:ext>
            </a:extLst>
          </p:cNvPr>
          <p:cNvGrpSpPr/>
          <p:nvPr/>
        </p:nvGrpSpPr>
        <p:grpSpPr>
          <a:xfrm>
            <a:off x="8077200" y="0"/>
            <a:ext cx="2837766" cy="3289300"/>
            <a:chOff x="8293100" y="454685"/>
            <a:chExt cx="2270191" cy="2631415"/>
          </a:xfrm>
        </p:grpSpPr>
        <p:pic>
          <p:nvPicPr>
            <p:cNvPr id="9" name="Picture 8" descr="A logo with green text&#10;&#10;AI-generated content may be incorrect.">
              <a:extLst>
                <a:ext uri="{FF2B5EF4-FFF2-40B4-BE49-F238E27FC236}">
                  <a16:creationId xmlns:a16="http://schemas.microsoft.com/office/drawing/2014/main" id="{A3A35445-056F-6D9E-4A20-FECBDEA4B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556285"/>
              <a:ext cx="1945307" cy="1812707"/>
            </a:xfrm>
            <a:prstGeom prst="rect">
              <a:avLst/>
            </a:prstGeom>
          </p:spPr>
        </p:pic>
        <p:pic>
          <p:nvPicPr>
            <p:cNvPr id="11" name="Picture 10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C28CFE4C-1ED3-F9D3-49C3-168D05BD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1711140"/>
              <a:ext cx="1987903" cy="1315705"/>
            </a:xfrm>
            <a:prstGeom prst="rect">
              <a:avLst/>
            </a:prstGeom>
          </p:spPr>
        </p:pic>
        <p:pic>
          <p:nvPicPr>
            <p:cNvPr id="7" name="!!cartridge" descr="A black rectangular object with a white label&#10;&#10;AI-generated content may be incorrect.">
              <a:extLst>
                <a:ext uri="{FF2B5EF4-FFF2-40B4-BE49-F238E27FC236}">
                  <a16:creationId xmlns:a16="http://schemas.microsoft.com/office/drawing/2014/main" id="{1B74BE22-53A7-C8C1-821E-6F45CB12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100" y="454685"/>
              <a:ext cx="2270191" cy="2631415"/>
            </a:xfrm>
            <a:prstGeom prst="rect">
              <a:avLst/>
            </a:prstGeom>
          </p:spPr>
        </p:pic>
      </p:grpSp>
      <p:pic>
        <p:nvPicPr>
          <p:cNvPr id="5" name="!!ds" descr="A close-up of a gaming device&#10;&#10;AI-generated content may be incorrect.">
            <a:extLst>
              <a:ext uri="{FF2B5EF4-FFF2-40B4-BE49-F238E27FC236}">
                <a16:creationId xmlns:a16="http://schemas.microsoft.com/office/drawing/2014/main" id="{9A0EE02E-F8D0-1A31-6919-A77C78E459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6" t="27828" r="12286" b="27372"/>
          <a:stretch/>
        </p:blipFill>
        <p:spPr>
          <a:xfrm>
            <a:off x="0" y="2836345"/>
            <a:ext cx="14605000" cy="686492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A8A798-F7FF-8B2C-CAC5-3EBAC6D333A1}"/>
              </a:ext>
            </a:extLst>
          </p:cNvPr>
          <p:cNvSpPr/>
          <p:nvPr/>
        </p:nvSpPr>
        <p:spPr>
          <a:xfrm>
            <a:off x="203107" y="558394"/>
            <a:ext cx="7724284" cy="2024380"/>
          </a:xfrm>
          <a:prstGeom prst="roundRect">
            <a:avLst>
              <a:gd name="adj" fmla="val 35186"/>
            </a:avLst>
          </a:prstGeom>
          <a:gradFill flip="none" rotWithShape="1">
            <a:gsLst>
              <a:gs pos="0">
                <a:srgbClr val="24BCFE">
                  <a:tint val="66000"/>
                  <a:satMod val="160000"/>
                </a:srgbClr>
              </a:gs>
              <a:gs pos="50000">
                <a:srgbClr val="24BCFE">
                  <a:tint val="44500"/>
                  <a:satMod val="160000"/>
                </a:srgbClr>
              </a:gs>
              <a:gs pos="100000">
                <a:srgbClr val="24BCFE"/>
              </a:gs>
            </a:gsLst>
            <a:lin ang="54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err="1"/>
              <a:t>Mii</a:t>
            </a:r>
            <a:r>
              <a:rPr lang="en-US" sz="9600" b="1" dirty="0"/>
              <a:t>, Jester</a:t>
            </a:r>
          </a:p>
        </p:txBody>
      </p:sp>
      <p:pic>
        <p:nvPicPr>
          <p:cNvPr id="24" name="Nintendo 3DS - Startup Intro">
            <a:hlinkClick r:id="" action="ppaction://media"/>
            <a:extLst>
              <a:ext uri="{FF2B5EF4-FFF2-40B4-BE49-F238E27FC236}">
                <a16:creationId xmlns:a16="http://schemas.microsoft.com/office/drawing/2014/main" id="{9A552B18-62F8-5CE9-07E1-3D5DBC79A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073928" y="23929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3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00">
        <p159:morph option="byObjec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01264CDC-7A5E-0E8F-1DC9-E48BED6CB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0BF145-A587-3D33-A168-40AE40B8F0AE}"/>
              </a:ext>
            </a:extLst>
          </p:cNvPr>
          <p:cNvGrpSpPr/>
          <p:nvPr/>
        </p:nvGrpSpPr>
        <p:grpSpPr>
          <a:xfrm>
            <a:off x="8077200" y="3302000"/>
            <a:ext cx="2837766" cy="3289300"/>
            <a:chOff x="8293100" y="454685"/>
            <a:chExt cx="2270191" cy="2631415"/>
          </a:xfrm>
        </p:grpSpPr>
        <p:pic>
          <p:nvPicPr>
            <p:cNvPr id="9" name="Picture 8" descr="A logo with green text&#10;&#10;AI-generated content may be incorrect.">
              <a:extLst>
                <a:ext uri="{FF2B5EF4-FFF2-40B4-BE49-F238E27FC236}">
                  <a16:creationId xmlns:a16="http://schemas.microsoft.com/office/drawing/2014/main" id="{A3A35445-056F-6D9E-4A20-FECBDEA4B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556285"/>
              <a:ext cx="1945307" cy="1812707"/>
            </a:xfrm>
            <a:prstGeom prst="rect">
              <a:avLst/>
            </a:prstGeom>
          </p:spPr>
        </p:pic>
        <p:pic>
          <p:nvPicPr>
            <p:cNvPr id="11" name="Picture 10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C28CFE4C-1ED3-F9D3-49C3-168D05BD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542" y="1711140"/>
              <a:ext cx="1987903" cy="1315705"/>
            </a:xfrm>
            <a:prstGeom prst="rect">
              <a:avLst/>
            </a:prstGeom>
          </p:spPr>
        </p:pic>
        <p:pic>
          <p:nvPicPr>
            <p:cNvPr id="7" name="!!cartridge" descr="A black rectangular object with a white label&#10;&#10;AI-generated content may be incorrect.">
              <a:extLst>
                <a:ext uri="{FF2B5EF4-FFF2-40B4-BE49-F238E27FC236}">
                  <a16:creationId xmlns:a16="http://schemas.microsoft.com/office/drawing/2014/main" id="{1B74BE22-53A7-C8C1-821E-6F45CB12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100" y="454685"/>
              <a:ext cx="2270191" cy="2631415"/>
            </a:xfrm>
            <a:prstGeom prst="rect">
              <a:avLst/>
            </a:prstGeom>
          </p:spPr>
        </p:pic>
      </p:grpSp>
      <p:pic>
        <p:nvPicPr>
          <p:cNvPr id="5" name="!!ds" descr="A close-up of a gaming device&#10;&#10;AI-generated content may be incorrect.">
            <a:extLst>
              <a:ext uri="{FF2B5EF4-FFF2-40B4-BE49-F238E27FC236}">
                <a16:creationId xmlns:a16="http://schemas.microsoft.com/office/drawing/2014/main" id="{9A0EE02E-F8D0-1A31-6919-A77C78E45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6" t="27828" r="12286" b="27372"/>
          <a:stretch/>
        </p:blipFill>
        <p:spPr>
          <a:xfrm>
            <a:off x="0" y="2836345"/>
            <a:ext cx="14605000" cy="68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6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01264CDC-7A5E-0E8F-1DC9-E48BED6C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pic>
        <p:nvPicPr>
          <p:cNvPr id="8" name="Video Project">
            <a:hlinkClick r:id="" action="ppaction://media"/>
            <a:extLst>
              <a:ext uri="{FF2B5EF4-FFF2-40B4-BE49-F238E27FC236}">
                <a16:creationId xmlns:a16="http://schemas.microsoft.com/office/drawing/2014/main" id="{D9CE84BF-97F3-5BBE-0CCF-82DB46F99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1799" y="965200"/>
            <a:ext cx="8940800" cy="5029200"/>
          </a:xfrm>
          <a:prstGeom prst="rect">
            <a:avLst/>
          </a:prstGeom>
        </p:spPr>
      </p:pic>
      <p:pic>
        <p:nvPicPr>
          <p:cNvPr id="3" name="!!ds" descr="A close up of a gaming device&#10;&#10;AI-generated content may be incorrect.">
            <a:extLst>
              <a:ext uri="{FF2B5EF4-FFF2-40B4-BE49-F238E27FC236}">
                <a16:creationId xmlns:a16="http://schemas.microsoft.com/office/drawing/2014/main" id="{FDE4C780-2EC6-9B59-3B5A-8D4DB26B4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00" y="-927100"/>
            <a:ext cx="15113000" cy="150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8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000">
        <p159:morph option="byObject"/>
      </p:transition>
    </mc:Choice>
    <mc:Fallback xmlns="">
      <p:transition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7FBF4-C462-D432-7F17-119A5131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3C4C0777-20C6-0CB7-9A82-2873862D2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pic>
        <p:nvPicPr>
          <p:cNvPr id="7" name="Picture 6" descr="A group of cartoon characters&#10;&#10;AI-generated content may be incorrect.">
            <a:extLst>
              <a:ext uri="{FF2B5EF4-FFF2-40B4-BE49-F238E27FC236}">
                <a16:creationId xmlns:a16="http://schemas.microsoft.com/office/drawing/2014/main" id="{B533811C-EB07-5A2F-75EC-29845F4D2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03" y="990174"/>
            <a:ext cx="9266615" cy="4953427"/>
          </a:xfrm>
          <a:prstGeom prst="rect">
            <a:avLst/>
          </a:prstGeom>
        </p:spPr>
      </p:pic>
      <p:pic>
        <p:nvPicPr>
          <p:cNvPr id="3" name="!!ds" descr="A close up of a gaming device&#10;&#10;AI-generated content may be incorrect.">
            <a:extLst>
              <a:ext uri="{FF2B5EF4-FFF2-40B4-BE49-F238E27FC236}">
                <a16:creationId xmlns:a16="http://schemas.microsoft.com/office/drawing/2014/main" id="{46D99BC7-A8A2-C433-2098-59436F506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00" y="-927100"/>
            <a:ext cx="15113000" cy="15086610"/>
          </a:xfrm>
          <a:prstGeom prst="rect">
            <a:avLst/>
          </a:prstGeom>
        </p:spPr>
      </p:pic>
      <p:pic>
        <p:nvPicPr>
          <p:cNvPr id="5" name="Mii Channel - Plaza Theme (HQ)">
            <a:hlinkClick r:id="" action="ppaction://media"/>
            <a:extLst>
              <a:ext uri="{FF2B5EF4-FFF2-40B4-BE49-F238E27FC236}">
                <a16:creationId xmlns:a16="http://schemas.microsoft.com/office/drawing/2014/main" id="{1AC9B4F1-B210-51D3-0852-65A4E3AA0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310584" y="1968500"/>
            <a:ext cx="406400" cy="406400"/>
          </a:xfrm>
          <a:prstGeom prst="rect">
            <a:avLst/>
          </a:prstGeom>
        </p:spPr>
      </p:pic>
      <p:pic>
        <p:nvPicPr>
          <p:cNvPr id="9" name="!!mii" descr="A cartoon character with a sad face&#10;&#10;AI-generated content may be incorrect.">
            <a:extLst>
              <a:ext uri="{FF2B5EF4-FFF2-40B4-BE49-F238E27FC236}">
                <a16:creationId xmlns:a16="http://schemas.microsoft.com/office/drawing/2014/main" id="{12BF6910-09EC-B15C-C439-F8BDD3C83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6" b="97749" l="9023" r="89850">
                        <a14:foregroundMark x1="27820" y1="29081" x2="27820" y2="29081"/>
                        <a14:foregroundMark x1="42481" y1="29831" x2="42481" y2="29831"/>
                        <a14:foregroundMark x1="61654" y1="29831" x2="61654" y2="29831"/>
                        <a14:foregroundMark x1="72556" y1="29268" x2="72556" y2="29268"/>
                        <a14:foregroundMark x1="68421" y1="23265" x2="68421" y2="23265"/>
                        <a14:foregroundMark x1="69173" y1="22702" x2="69173" y2="22702"/>
                        <a14:foregroundMark x1="13910" y1="33208" x2="23684" y2="17824"/>
                        <a14:foregroundMark x1="23684" y1="17824" x2="37594" y2="10319"/>
                        <a14:foregroundMark x1="37594" y1="10319" x2="56015" y2="18386"/>
                        <a14:foregroundMark x1="56015" y1="18386" x2="77444" y2="15009"/>
                        <a14:foregroundMark x1="77444" y1="15009" x2="88722" y2="32270"/>
                        <a14:foregroundMark x1="45113" y1="5066" x2="45113" y2="5066"/>
                        <a14:foregroundMark x1="30451" y1="29456" x2="30451" y2="29456"/>
                        <a14:foregroundMark x1="61654" y1="90432" x2="61654" y2="90432"/>
                        <a14:foregroundMark x1="42105" y1="96060" x2="42105" y2="96060"/>
                        <a14:foregroundMark x1="63158" y1="97749" x2="63158" y2="97749"/>
                        <a14:backgroundMark x1="7895" y1="5816" x2="0" y2="29268"/>
                        <a14:backgroundMark x1="0" y1="29268" x2="15414" y2="59662"/>
                        <a14:backgroundMark x1="15414" y1="59662" x2="8647" y2="90807"/>
                        <a14:backgroundMark x1="8647" y1="90807" x2="19925" y2="99812"/>
                        <a14:backgroundMark x1="19925" y1="99812" x2="39850" y2="99250"/>
                        <a14:backgroundMark x1="39850" y1="99250" x2="60902" y2="99437"/>
                        <a14:backgroundMark x1="60902" y1="99437" x2="81579" y2="97373"/>
                        <a14:backgroundMark x1="81579" y1="97373" x2="99624" y2="84803"/>
                        <a14:backgroundMark x1="99624" y1="84803" x2="89474" y2="59475"/>
                        <a14:backgroundMark x1="89474" y1="59475" x2="98872" y2="48218"/>
                        <a14:backgroundMark x1="98872" y1="48218" x2="97744" y2="15947"/>
                        <a14:backgroundMark x1="97744" y1="15947" x2="83083" y2="5816"/>
                        <a14:backgroundMark x1="83083" y1="5816" x2="62782" y2="1689"/>
                        <a14:backgroundMark x1="62782" y1="1689" x2="41729" y2="938"/>
                        <a14:backgroundMark x1="41729" y1="938" x2="8271" y2="6754"/>
                        <a14:backgroundMark x1="39474" y1="51032" x2="39474" y2="51032"/>
                        <a14:backgroundMark x1="63158" y1="51407" x2="63158" y2="51407"/>
                        <a14:backgroundMark x1="66541" y1="67917" x2="66541" y2="67917"/>
                        <a14:backgroundMark x1="35338" y1="68480" x2="35338" y2="68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11" y="3200400"/>
            <a:ext cx="411976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2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878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>
                <a:lumMod val="85000"/>
                <a:alpha val="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7FBF4-C462-D432-7F17-119A5131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3C4C0777-20C6-0CB7-9A82-2873862D2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260C32F-3C49-B918-ECC3-95EFC790DECD}"/>
              </a:ext>
            </a:extLst>
          </p:cNvPr>
          <p:cNvSpPr/>
          <p:nvPr/>
        </p:nvSpPr>
        <p:spPr>
          <a:xfrm>
            <a:off x="1155032" y="587141"/>
            <a:ext cx="9683014" cy="5534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F8CD1C5-EFFD-8CA6-1151-9498E361F425}"/>
              </a:ext>
            </a:extLst>
          </p:cNvPr>
          <p:cNvSpPr/>
          <p:nvPr/>
        </p:nvSpPr>
        <p:spPr>
          <a:xfrm>
            <a:off x="1947283" y="1092200"/>
            <a:ext cx="8284581" cy="4876800"/>
          </a:xfrm>
          <a:custGeom>
            <a:avLst/>
            <a:gdLst>
              <a:gd name="connsiteX0" fmla="*/ 453017 w 8427904"/>
              <a:gd name="connsiteY0" fmla="*/ 0 h 4876800"/>
              <a:gd name="connsiteX1" fmla="*/ 545743 w 8427904"/>
              <a:gd name="connsiteY1" fmla="*/ 0 h 4876800"/>
              <a:gd name="connsiteX2" fmla="*/ 7882161 w 8427904"/>
              <a:gd name="connsiteY2" fmla="*/ 0 h 4876800"/>
              <a:gd name="connsiteX3" fmla="*/ 7895217 w 8427904"/>
              <a:gd name="connsiteY3" fmla="*/ 0 h 4876800"/>
              <a:gd name="connsiteX4" fmla="*/ 7895217 w 8427904"/>
              <a:gd name="connsiteY4" fmla="*/ 2946 h 4876800"/>
              <a:gd name="connsiteX5" fmla="*/ 7937960 w 8427904"/>
              <a:gd name="connsiteY5" fmla="*/ 12589 h 4876800"/>
              <a:gd name="connsiteX6" fmla="*/ 8427904 w 8427904"/>
              <a:gd name="connsiteY6" fmla="*/ 2438400 h 4876800"/>
              <a:gd name="connsiteX7" fmla="*/ 7937960 w 8427904"/>
              <a:gd name="connsiteY7" fmla="*/ 4864211 h 4876800"/>
              <a:gd name="connsiteX8" fmla="*/ 7895217 w 8427904"/>
              <a:gd name="connsiteY8" fmla="*/ 4873855 h 4876800"/>
              <a:gd name="connsiteX9" fmla="*/ 7895217 w 8427904"/>
              <a:gd name="connsiteY9" fmla="*/ 4876800 h 4876800"/>
              <a:gd name="connsiteX10" fmla="*/ 7882161 w 8427904"/>
              <a:gd name="connsiteY10" fmla="*/ 4876800 h 4876800"/>
              <a:gd name="connsiteX11" fmla="*/ 545743 w 8427904"/>
              <a:gd name="connsiteY11" fmla="*/ 4876800 h 4876800"/>
              <a:gd name="connsiteX12" fmla="*/ 453017 w 8427904"/>
              <a:gd name="connsiteY12" fmla="*/ 4876800 h 4876800"/>
              <a:gd name="connsiteX13" fmla="*/ 453017 w 8427904"/>
              <a:gd name="connsiteY13" fmla="*/ 4839031 h 4876800"/>
              <a:gd name="connsiteX14" fmla="*/ 435757 w 8427904"/>
              <a:gd name="connsiteY14" fmla="*/ 4827261 h 4876800"/>
              <a:gd name="connsiteX15" fmla="*/ 0 w 8427904"/>
              <a:gd name="connsiteY15" fmla="*/ 2438400 h 4876800"/>
              <a:gd name="connsiteX16" fmla="*/ 435757 w 8427904"/>
              <a:gd name="connsiteY16" fmla="*/ 49540 h 4876800"/>
              <a:gd name="connsiteX17" fmla="*/ 453017 w 8427904"/>
              <a:gd name="connsiteY17" fmla="*/ 3777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427904" h="4876800">
                <a:moveTo>
                  <a:pt x="453017" y="0"/>
                </a:moveTo>
                <a:lnTo>
                  <a:pt x="545743" y="0"/>
                </a:lnTo>
                <a:lnTo>
                  <a:pt x="7882161" y="0"/>
                </a:lnTo>
                <a:lnTo>
                  <a:pt x="7895217" y="0"/>
                </a:lnTo>
                <a:lnTo>
                  <a:pt x="7895217" y="2946"/>
                </a:lnTo>
                <a:lnTo>
                  <a:pt x="7937960" y="12589"/>
                </a:lnTo>
                <a:cubicBezTo>
                  <a:pt x="8213155" y="137460"/>
                  <a:pt x="8427904" y="1175877"/>
                  <a:pt x="8427904" y="2438400"/>
                </a:cubicBezTo>
                <a:cubicBezTo>
                  <a:pt x="8427904" y="3700923"/>
                  <a:pt x="8213155" y="4739341"/>
                  <a:pt x="7937960" y="4864211"/>
                </a:cubicBezTo>
                <a:lnTo>
                  <a:pt x="7895217" y="4873855"/>
                </a:lnTo>
                <a:lnTo>
                  <a:pt x="7895217" y="4876800"/>
                </a:lnTo>
                <a:lnTo>
                  <a:pt x="7882161" y="4876800"/>
                </a:lnTo>
                <a:lnTo>
                  <a:pt x="545743" y="4876800"/>
                </a:lnTo>
                <a:lnTo>
                  <a:pt x="453017" y="4876800"/>
                </a:lnTo>
                <a:lnTo>
                  <a:pt x="453017" y="4839031"/>
                </a:lnTo>
                <a:lnTo>
                  <a:pt x="435757" y="4827261"/>
                </a:lnTo>
                <a:cubicBezTo>
                  <a:pt x="187071" y="4599889"/>
                  <a:pt x="0" y="3616755"/>
                  <a:pt x="0" y="2438400"/>
                </a:cubicBezTo>
                <a:cubicBezTo>
                  <a:pt x="0" y="1260046"/>
                  <a:pt x="187071" y="276911"/>
                  <a:pt x="435757" y="49540"/>
                </a:cubicBezTo>
                <a:lnTo>
                  <a:pt x="453017" y="377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C8E967-CAB9-E8C1-040F-524116570EE1}"/>
              </a:ext>
            </a:extLst>
          </p:cNvPr>
          <p:cNvSpPr/>
          <p:nvPr/>
        </p:nvSpPr>
        <p:spPr>
          <a:xfrm>
            <a:off x="2191388" y="1155700"/>
            <a:ext cx="7761134" cy="571500"/>
          </a:xfrm>
          <a:custGeom>
            <a:avLst/>
            <a:gdLst>
              <a:gd name="connsiteX0" fmla="*/ 260301 w 7910140"/>
              <a:gd name="connsiteY0" fmla="*/ 0 h 571500"/>
              <a:gd name="connsiteX1" fmla="*/ 351404 w 7910140"/>
              <a:gd name="connsiteY1" fmla="*/ 0 h 571500"/>
              <a:gd name="connsiteX2" fmla="*/ 7559420 w 7910140"/>
              <a:gd name="connsiteY2" fmla="*/ 0 h 571500"/>
              <a:gd name="connsiteX3" fmla="*/ 7572248 w 7910140"/>
              <a:gd name="connsiteY3" fmla="*/ 0 h 571500"/>
              <a:gd name="connsiteX4" fmla="*/ 7572248 w 7910140"/>
              <a:gd name="connsiteY4" fmla="*/ 2821 h 571500"/>
              <a:gd name="connsiteX5" fmla="*/ 7614243 w 7910140"/>
              <a:gd name="connsiteY5" fmla="*/ 12056 h 571500"/>
              <a:gd name="connsiteX6" fmla="*/ 7885370 w 7910140"/>
              <a:gd name="connsiteY6" fmla="*/ 480843 h 571500"/>
              <a:gd name="connsiteX7" fmla="*/ 7910140 w 7910140"/>
              <a:gd name="connsiteY7" fmla="*/ 571500 h 571500"/>
              <a:gd name="connsiteX8" fmla="*/ 0 w 7910140"/>
              <a:gd name="connsiteY8" fmla="*/ 571500 h 571500"/>
              <a:gd name="connsiteX9" fmla="*/ 506 w 7910140"/>
              <a:gd name="connsiteY9" fmla="*/ 569421 h 571500"/>
              <a:gd name="connsiteX10" fmla="*/ 243343 w 7910140"/>
              <a:gd name="connsiteY10" fmla="*/ 47442 h 571500"/>
              <a:gd name="connsiteX11" fmla="*/ 260301 w 7910140"/>
              <a:gd name="connsiteY11" fmla="*/ 3617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10140" h="571500">
                <a:moveTo>
                  <a:pt x="260301" y="0"/>
                </a:moveTo>
                <a:lnTo>
                  <a:pt x="351404" y="0"/>
                </a:lnTo>
                <a:lnTo>
                  <a:pt x="7559420" y="0"/>
                </a:lnTo>
                <a:lnTo>
                  <a:pt x="7572248" y="0"/>
                </a:lnTo>
                <a:lnTo>
                  <a:pt x="7572248" y="2821"/>
                </a:lnTo>
                <a:lnTo>
                  <a:pt x="7614243" y="12056"/>
                </a:lnTo>
                <a:cubicBezTo>
                  <a:pt x="7715635" y="56899"/>
                  <a:pt x="7808676" y="224767"/>
                  <a:pt x="7885370" y="480843"/>
                </a:cubicBezTo>
                <a:lnTo>
                  <a:pt x="7910140" y="571500"/>
                </a:lnTo>
                <a:lnTo>
                  <a:pt x="0" y="571500"/>
                </a:lnTo>
                <a:lnTo>
                  <a:pt x="506" y="569421"/>
                </a:lnTo>
                <a:cubicBezTo>
                  <a:pt x="68606" y="312523"/>
                  <a:pt x="151718" y="129094"/>
                  <a:pt x="243343" y="47442"/>
                </a:cubicBezTo>
                <a:lnTo>
                  <a:pt x="260301" y="36170"/>
                </a:lnTo>
                <a:close/>
              </a:path>
            </a:pathLst>
          </a:custGeom>
          <a:solidFill>
            <a:srgbClr val="1657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Jester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12B209B-4F98-FF27-1DA0-C576F264DD87}"/>
              </a:ext>
            </a:extLst>
          </p:cNvPr>
          <p:cNvSpPr/>
          <p:nvPr/>
        </p:nvSpPr>
        <p:spPr>
          <a:xfrm>
            <a:off x="2061736" y="4153522"/>
            <a:ext cx="8088444" cy="1700556"/>
          </a:xfrm>
          <a:custGeom>
            <a:avLst/>
            <a:gdLst>
              <a:gd name="connsiteX0" fmla="*/ 0 w 8170128"/>
              <a:gd name="connsiteY0" fmla="*/ 0 h 1700556"/>
              <a:gd name="connsiteX1" fmla="*/ 8170128 w 8170128"/>
              <a:gd name="connsiteY1" fmla="*/ 0 h 1700556"/>
              <a:gd name="connsiteX2" fmla="*/ 8154360 w 8170128"/>
              <a:gd name="connsiteY2" fmla="*/ 204909 h 1700556"/>
              <a:gd name="connsiteX3" fmla="*/ 7713814 w 8170128"/>
              <a:gd name="connsiteY3" fmla="*/ 1688364 h 1700556"/>
              <a:gd name="connsiteX4" fmla="*/ 7672162 w 8170128"/>
              <a:gd name="connsiteY4" fmla="*/ 1697704 h 1700556"/>
              <a:gd name="connsiteX5" fmla="*/ 7672162 w 8170128"/>
              <a:gd name="connsiteY5" fmla="*/ 1700556 h 1700556"/>
              <a:gd name="connsiteX6" fmla="*/ 7659440 w 8170128"/>
              <a:gd name="connsiteY6" fmla="*/ 1700556 h 1700556"/>
              <a:gd name="connsiteX7" fmla="*/ 510340 w 8170128"/>
              <a:gd name="connsiteY7" fmla="*/ 1700556 h 1700556"/>
              <a:gd name="connsiteX8" fmla="*/ 419982 w 8170128"/>
              <a:gd name="connsiteY8" fmla="*/ 1700556 h 1700556"/>
              <a:gd name="connsiteX9" fmla="*/ 419982 w 8170128"/>
              <a:gd name="connsiteY9" fmla="*/ 1663977 h 1700556"/>
              <a:gd name="connsiteX10" fmla="*/ 403162 w 8170128"/>
              <a:gd name="connsiteY10" fmla="*/ 1652578 h 1700556"/>
              <a:gd name="connsiteX11" fmla="*/ 10801 w 8170128"/>
              <a:gd name="connsiteY11" fmla="*/ 150968 h 170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70128" h="1700556">
                <a:moveTo>
                  <a:pt x="0" y="0"/>
                </a:moveTo>
                <a:lnTo>
                  <a:pt x="8170128" y="0"/>
                </a:lnTo>
                <a:lnTo>
                  <a:pt x="8154360" y="204909"/>
                </a:lnTo>
                <a:cubicBezTo>
                  <a:pt x="8082934" y="1009279"/>
                  <a:pt x="7914940" y="1597662"/>
                  <a:pt x="7713814" y="1688364"/>
                </a:cubicBezTo>
                <a:lnTo>
                  <a:pt x="7672162" y="1697704"/>
                </a:lnTo>
                <a:lnTo>
                  <a:pt x="7672162" y="1700556"/>
                </a:lnTo>
                <a:lnTo>
                  <a:pt x="7659440" y="1700556"/>
                </a:lnTo>
                <a:lnTo>
                  <a:pt x="510340" y="1700556"/>
                </a:lnTo>
                <a:lnTo>
                  <a:pt x="419982" y="1700556"/>
                </a:lnTo>
                <a:lnTo>
                  <a:pt x="419982" y="1663977"/>
                </a:lnTo>
                <a:lnTo>
                  <a:pt x="403162" y="1652578"/>
                </a:lnTo>
                <a:cubicBezTo>
                  <a:pt x="221410" y="1487421"/>
                  <a:pt x="73431" y="910542"/>
                  <a:pt x="10801" y="150968"/>
                </a:cubicBezTo>
                <a:close/>
              </a:path>
            </a:pathLst>
          </a:custGeom>
          <a:gradFill>
            <a:gsLst>
              <a:gs pos="5000">
                <a:srgbClr val="A8E5FD"/>
              </a:gs>
              <a:gs pos="100000">
                <a:srgbClr val="5BC3E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!!ds" descr="A close up of a gaming device&#10;&#10;AI-generated content may be incorrect.">
            <a:extLst>
              <a:ext uri="{FF2B5EF4-FFF2-40B4-BE49-F238E27FC236}">
                <a16:creationId xmlns:a16="http://schemas.microsoft.com/office/drawing/2014/main" id="{46D99BC7-A8A2-C433-2098-59436F506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00" y="-927100"/>
            <a:ext cx="15113000" cy="15086610"/>
          </a:xfrm>
          <a:prstGeom prst="rect">
            <a:avLst/>
          </a:prstGeom>
        </p:spPr>
      </p:pic>
      <p:pic>
        <p:nvPicPr>
          <p:cNvPr id="5" name="Mii Channel - Plaza Theme (HQ)">
            <a:hlinkClick r:id="" action="ppaction://media"/>
            <a:extLst>
              <a:ext uri="{FF2B5EF4-FFF2-40B4-BE49-F238E27FC236}">
                <a16:creationId xmlns:a16="http://schemas.microsoft.com/office/drawing/2014/main" id="{1AC9B4F1-B210-51D3-0852-65A4E3AA0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310584" y="1968500"/>
            <a:ext cx="406400" cy="406400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636EC08-96F0-E03D-9696-015D0D959BEF}"/>
              </a:ext>
            </a:extLst>
          </p:cNvPr>
          <p:cNvSpPr/>
          <p:nvPr/>
        </p:nvSpPr>
        <p:spPr>
          <a:xfrm>
            <a:off x="4547686" y="1852956"/>
            <a:ext cx="5602494" cy="3575078"/>
          </a:xfrm>
          <a:custGeom>
            <a:avLst/>
            <a:gdLst>
              <a:gd name="connsiteX0" fmla="*/ 355607 w 5699417"/>
              <a:gd name="connsiteY0" fmla="*/ 0 h 3302593"/>
              <a:gd name="connsiteX1" fmla="*/ 5559737 w 5699417"/>
              <a:gd name="connsiteY1" fmla="*/ 0 h 3302593"/>
              <a:gd name="connsiteX2" fmla="*/ 5561747 w 5699417"/>
              <a:gd name="connsiteY2" fmla="*/ 9136 h 3302593"/>
              <a:gd name="connsiteX3" fmla="*/ 5699417 w 5699417"/>
              <a:gd name="connsiteY3" fmla="*/ 1592423 h 3302593"/>
              <a:gd name="connsiteX4" fmla="*/ 5561747 w 5699417"/>
              <a:gd name="connsiteY4" fmla="*/ 3175711 h 3302593"/>
              <a:gd name="connsiteX5" fmla="*/ 5533831 w 5699417"/>
              <a:gd name="connsiteY5" fmla="*/ 3302593 h 3302593"/>
              <a:gd name="connsiteX6" fmla="*/ 355607 w 5699417"/>
              <a:gd name="connsiteY6" fmla="*/ 3302593 h 3302593"/>
              <a:gd name="connsiteX7" fmla="*/ 0 w 5699417"/>
              <a:gd name="connsiteY7" fmla="*/ 2946986 h 3302593"/>
              <a:gd name="connsiteX8" fmla="*/ 0 w 5699417"/>
              <a:gd name="connsiteY8" fmla="*/ 1777993 h 3302593"/>
              <a:gd name="connsiteX9" fmla="*/ 0 w 5699417"/>
              <a:gd name="connsiteY9" fmla="*/ 1524600 h 3302593"/>
              <a:gd name="connsiteX10" fmla="*/ 0 w 5699417"/>
              <a:gd name="connsiteY10" fmla="*/ 355607 h 3302593"/>
              <a:gd name="connsiteX11" fmla="*/ 355607 w 5699417"/>
              <a:gd name="connsiteY11" fmla="*/ 0 h 330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99417" h="3302593">
                <a:moveTo>
                  <a:pt x="355607" y="0"/>
                </a:moveTo>
                <a:lnTo>
                  <a:pt x="5559737" y="0"/>
                </a:lnTo>
                <a:lnTo>
                  <a:pt x="5561747" y="9136"/>
                </a:lnTo>
                <a:cubicBezTo>
                  <a:pt x="5647394" y="430222"/>
                  <a:pt x="5699417" y="984778"/>
                  <a:pt x="5699417" y="1592423"/>
                </a:cubicBezTo>
                <a:cubicBezTo>
                  <a:pt x="5699417" y="2200068"/>
                  <a:pt x="5647394" y="2754625"/>
                  <a:pt x="5561747" y="3175711"/>
                </a:cubicBezTo>
                <a:lnTo>
                  <a:pt x="5533831" y="3302593"/>
                </a:lnTo>
                <a:lnTo>
                  <a:pt x="355607" y="3302593"/>
                </a:lnTo>
                <a:cubicBezTo>
                  <a:pt x="159211" y="3302593"/>
                  <a:pt x="0" y="3143382"/>
                  <a:pt x="0" y="2946986"/>
                </a:cubicBezTo>
                <a:lnTo>
                  <a:pt x="0" y="1777993"/>
                </a:lnTo>
                <a:lnTo>
                  <a:pt x="0" y="1524600"/>
                </a:ln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gradFill flip="none" rotWithShape="1">
            <a:gsLst>
              <a:gs pos="0">
                <a:srgbClr val="C0F1FD"/>
              </a:gs>
              <a:gs pos="100000">
                <a:srgbClr val="61C6E6"/>
              </a:gs>
            </a:gsLst>
            <a:lin ang="540000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0" tIns="228600" bIns="91440" rtlCol="0" anchor="t" anchorCtr="0">
            <a:no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Close-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hair</a:t>
            </a:r>
          </a:p>
          <a:p>
            <a:r>
              <a:rPr lang="en-US" sz="4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Perpetually tired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Matching fit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Nerd glasses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masks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4AEA5D-B54C-F20E-7B4F-7D91A759E209}"/>
              </a:ext>
            </a:extLst>
          </p:cNvPr>
          <p:cNvSpPr/>
          <p:nvPr/>
        </p:nvSpPr>
        <p:spPr>
          <a:xfrm>
            <a:off x="2191388" y="1852956"/>
            <a:ext cx="2228212" cy="2133600"/>
          </a:xfrm>
          <a:prstGeom prst="roundRect">
            <a:avLst/>
          </a:prstGeom>
          <a:gradFill flip="none" rotWithShape="1">
            <a:gsLst>
              <a:gs pos="0">
                <a:srgbClr val="20A6D9"/>
              </a:gs>
              <a:gs pos="100000">
                <a:srgbClr val="74CDEF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BB23C0F-2BA2-D541-3AF2-4B79AA3162FC}"/>
              </a:ext>
            </a:extLst>
          </p:cNvPr>
          <p:cNvSpPr/>
          <p:nvPr/>
        </p:nvSpPr>
        <p:spPr>
          <a:xfrm>
            <a:off x="4798942" y="2723620"/>
            <a:ext cx="622300" cy="571500"/>
          </a:xfrm>
          <a:prstGeom prst="rightArrow">
            <a:avLst/>
          </a:prstGeom>
          <a:solidFill>
            <a:srgbClr val="FBCA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!!mii" descr="A cartoon character with a sad face&#10;&#10;AI-generated content may be incorrect.">
            <a:extLst>
              <a:ext uri="{FF2B5EF4-FFF2-40B4-BE49-F238E27FC236}">
                <a16:creationId xmlns:a16="http://schemas.microsoft.com/office/drawing/2014/main" id="{EB3F6E6F-E6E0-39CC-5C61-66E0D0156E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129" b="95685" l="9398" r="89850">
                        <a14:foregroundMark x1="55639" y1="15760" x2="55639" y2="15760"/>
                        <a14:foregroundMark x1="13910" y1="37336" x2="20677" y2="17448"/>
                        <a14:foregroundMark x1="20677" y1="17448" x2="40602" y2="7317"/>
                        <a14:foregroundMark x1="40602" y1="7317" x2="78195" y2="11632"/>
                        <a14:foregroundMark x1="78195" y1="11632" x2="88346" y2="23827"/>
                        <a14:foregroundMark x1="88346" y1="23827" x2="88722" y2="35084"/>
                        <a14:foregroundMark x1="88722" y1="35084" x2="89098" y2="35272"/>
                        <a14:foregroundMark x1="72180" y1="29456" x2="72180" y2="29456"/>
                        <a14:foregroundMark x1="60150" y1="30019" x2="60150" y2="30019"/>
                        <a14:foregroundMark x1="72556" y1="29268" x2="72556" y2="29268"/>
                        <a14:foregroundMark x1="42857" y1="29831" x2="42857" y2="29831"/>
                        <a14:foregroundMark x1="28947" y1="29456" x2="28947" y2="29456"/>
                        <a14:foregroundMark x1="29323" y1="28705" x2="29323" y2="28705"/>
                        <a14:foregroundMark x1="60902" y1="75422" x2="60902" y2="75422"/>
                        <a14:foregroundMark x1="57143" y1="75235" x2="57143" y2="75235"/>
                        <a14:foregroundMark x1="43985" y1="96811" x2="45865" y2="72045"/>
                        <a14:foregroundMark x1="45865" y1="72045" x2="63910" y2="75797"/>
                        <a14:foregroundMark x1="63910" y1="75797" x2="60526" y2="95685"/>
                        <a14:foregroundMark x1="60526" y1="95685" x2="60526" y2="95685"/>
                        <a14:backgroundMark x1="39850" y1="51407" x2="39850" y2="51407"/>
                        <a14:backgroundMark x1="63158" y1="51220" x2="63158" y2="51220"/>
                        <a14:backgroundMark x1="67669" y1="69981" x2="67669" y2="69981"/>
                        <a14:backgroundMark x1="66917" y1="68293" x2="66917" y2="68293"/>
                        <a14:backgroundMark x1="34962" y1="68293" x2="34962" y2="68293"/>
                        <a14:backgroundMark x1="36090" y1="67730" x2="36090" y2="67730"/>
                        <a14:backgroundMark x1="66917" y1="67730" x2="66917" y2="67730"/>
                        <a14:backgroundMark x1="66917" y1="67730" x2="66917" y2="67730"/>
                        <a14:backgroundMark x1="66541" y1="66979" x2="66541" y2="66979"/>
                        <a14:backgroundMark x1="35338" y1="67542" x2="35338" y2="67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624"/>
          <a:stretch/>
        </p:blipFill>
        <p:spPr>
          <a:xfrm>
            <a:off x="2338937" y="1716934"/>
            <a:ext cx="1904710" cy="226614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AB8B41A-BB2B-BCCA-9F12-A000B37AD5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6811" y="4436983"/>
            <a:ext cx="1114581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15 -0.00185 L -0.00312 -0.00185 L -0.01315 -0.00185 Z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878">
                <p:cTn id="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>
                <a:lumMod val="85000"/>
                <a:alpha val="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7FBF4-C462-D432-7F17-119A5131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3C4C0777-20C6-0CB7-9A82-2873862D2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5394AE-996D-A365-E53E-A4EC65120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1" y="1763430"/>
            <a:ext cx="8470494" cy="5018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30FA59-AE0E-17BD-E8AD-CE1877C960A3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768600" y="5355504"/>
            <a:ext cx="7493000" cy="685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217D4-B05F-0E90-5260-91E3FC43E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6223" y="1087404"/>
            <a:ext cx="6621776" cy="6859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EFF13A-CE30-A20A-11D6-B54568240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599" y="1653301"/>
            <a:ext cx="6796097" cy="3712154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32968F1-7BCA-C550-ACC1-3C033305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68599" y="5355504"/>
            <a:ext cx="6621776" cy="6859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fld id="{004A471A-A08B-4880-B122-EA6DACCE6969}" type="datetime12">
              <a:rPr lang="en-US" sz="3200" smtClean="0">
                <a:solidFill>
                  <a:schemeClr val="bg1"/>
                </a:solidFill>
              </a:rPr>
              <a:t>9:38 PM</a:t>
            </a:fld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65A9A8-F30A-1C21-0B1D-5EECC093B819}"/>
              </a:ext>
            </a:extLst>
          </p:cNvPr>
          <p:cNvGrpSpPr/>
          <p:nvPr/>
        </p:nvGrpSpPr>
        <p:grpSpPr>
          <a:xfrm>
            <a:off x="2129234" y="2108200"/>
            <a:ext cx="8088713" cy="2804830"/>
            <a:chOff x="2129234" y="2108200"/>
            <a:chExt cx="8088713" cy="280483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05B396B-C8C7-893C-221C-F0810A769452}"/>
                </a:ext>
              </a:extLst>
            </p:cNvPr>
            <p:cNvSpPr/>
            <p:nvPr/>
          </p:nvSpPr>
          <p:spPr>
            <a:xfrm>
              <a:off x="9170197" y="2108200"/>
              <a:ext cx="1047750" cy="1041400"/>
            </a:xfrm>
            <a:prstGeom prst="roundRect">
              <a:avLst>
                <a:gd name="adj" fmla="val 8435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CD478FC-F668-CDCE-FE19-550500A1BA9F}"/>
                </a:ext>
              </a:extLst>
            </p:cNvPr>
            <p:cNvSpPr/>
            <p:nvPr/>
          </p:nvSpPr>
          <p:spPr>
            <a:xfrm>
              <a:off x="2129234" y="3820830"/>
              <a:ext cx="1047750" cy="1041400"/>
            </a:xfrm>
            <a:prstGeom prst="roundRect">
              <a:avLst>
                <a:gd name="adj" fmla="val 8435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4C34B0D-EA74-D274-A203-89F1297980EC}"/>
                </a:ext>
              </a:extLst>
            </p:cNvPr>
            <p:cNvSpPr/>
            <p:nvPr/>
          </p:nvSpPr>
          <p:spPr>
            <a:xfrm>
              <a:off x="3914775" y="3820830"/>
              <a:ext cx="1069259" cy="1092200"/>
            </a:xfrm>
            <a:prstGeom prst="roundRect">
              <a:avLst>
                <a:gd name="adj" fmla="val 8435"/>
              </a:avLst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935EEB-8F42-0366-0B06-3F78BFB3C9C2}"/>
                </a:ext>
              </a:extLst>
            </p:cNvPr>
            <p:cNvSpPr/>
            <p:nvPr/>
          </p:nvSpPr>
          <p:spPr>
            <a:xfrm>
              <a:off x="7416084" y="2108200"/>
              <a:ext cx="1047750" cy="1041400"/>
            </a:xfrm>
            <a:prstGeom prst="roundRect">
              <a:avLst>
                <a:gd name="adj" fmla="val 8435"/>
              </a:avLst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omodachi Life">
              <a:extLst>
                <a:ext uri="{FF2B5EF4-FFF2-40B4-BE49-F238E27FC236}">
                  <a16:creationId xmlns:a16="http://schemas.microsoft.com/office/drawing/2014/main" id="{332B8DAB-293A-6D6D-602F-C98B6919A65E}"/>
                </a:ext>
              </a:extLst>
            </p:cNvPr>
            <p:cNvSpPr/>
            <p:nvPr/>
          </p:nvSpPr>
          <p:spPr>
            <a:xfrm>
              <a:off x="3914775" y="2108200"/>
              <a:ext cx="1047750" cy="1041400"/>
            </a:xfrm>
            <a:prstGeom prst="roundRect">
              <a:avLst>
                <a:gd name="adj" fmla="val 8435"/>
              </a:avLst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!!selection">
            <a:extLst>
              <a:ext uri="{FF2B5EF4-FFF2-40B4-BE49-F238E27FC236}">
                <a16:creationId xmlns:a16="http://schemas.microsoft.com/office/drawing/2014/main" id="{D27903B8-4C1A-DFED-5B36-DE60F0255158}"/>
              </a:ext>
            </a:extLst>
          </p:cNvPr>
          <p:cNvSpPr/>
          <p:nvPr/>
        </p:nvSpPr>
        <p:spPr>
          <a:xfrm>
            <a:off x="3657600" y="1857314"/>
            <a:ext cx="1562100" cy="1543172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!!ds" descr="A close up of a gaming device&#10;&#10;AI-generated content may be incorrect.">
            <a:extLst>
              <a:ext uri="{FF2B5EF4-FFF2-40B4-BE49-F238E27FC236}">
                <a16:creationId xmlns:a16="http://schemas.microsoft.com/office/drawing/2014/main" id="{46D99BC7-A8A2-C433-2098-59436F5067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900" y="-7226300"/>
            <a:ext cx="15113000" cy="150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6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139 L 0.14362 0.00116 " pathEditMode="relative" rAng="0" ptsTypes="AA">
                                      <p:cBhvr>
                                        <p:cTn id="11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62 0.00116 L 0.28959 0.00394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58 0.00393 L -2.5E-6 0.25 " pathEditMode="relative" rAng="0" ptsTypes="AA">
                                      <p:cBhvr>
                                        <p:cTn id="1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62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25 L 0.1444 0.2551 " pathEditMode="relative" rAng="0" ptsTypes="AA">
                                      <p:cBhvr>
                                        <p:cTn id="23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62 0.2551 L 0.28724 0.2551 " pathEditMode="relative" rAng="0" ptsTypes="AA">
                                      <p:cBhvr>
                                        <p:cTn id="27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01264CDC-7A5E-0E8F-1DC9-E48BED6C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pic>
        <p:nvPicPr>
          <p:cNvPr id="8" name="Video Project">
            <a:hlinkClick r:id="" action="ppaction://media"/>
            <a:extLst>
              <a:ext uri="{FF2B5EF4-FFF2-40B4-BE49-F238E27FC236}">
                <a16:creationId xmlns:a16="http://schemas.microsoft.com/office/drawing/2014/main" id="{D9CE84BF-97F3-5BBE-0CCF-82DB46F99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1799" y="965200"/>
            <a:ext cx="8940800" cy="5029200"/>
          </a:xfrm>
          <a:prstGeom prst="rect">
            <a:avLst/>
          </a:prstGeom>
        </p:spPr>
      </p:pic>
      <p:pic>
        <p:nvPicPr>
          <p:cNvPr id="3" name="!!ds" descr="A close up of a gaming device&#10;&#10;AI-generated content may be incorrect.">
            <a:extLst>
              <a:ext uri="{FF2B5EF4-FFF2-40B4-BE49-F238E27FC236}">
                <a16:creationId xmlns:a16="http://schemas.microsoft.com/office/drawing/2014/main" id="{FDE4C780-2EC6-9B59-3B5A-8D4DB26B4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00" y="-927100"/>
            <a:ext cx="15113000" cy="150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000">
        <p159:morph option="byObject"/>
      </p:transition>
    </mc:Choice>
    <mc:Fallback xmlns="">
      <p:transition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01264CDC-7A5E-0E8F-1DC9-E48BED6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pic>
        <p:nvPicPr>
          <p:cNvPr id="2" name="find mii">
            <a:hlinkClick r:id="" action="ppaction://media"/>
            <a:extLst>
              <a:ext uri="{FF2B5EF4-FFF2-40B4-BE49-F238E27FC236}">
                <a16:creationId xmlns:a16="http://schemas.microsoft.com/office/drawing/2014/main" id="{7B12E837-7E3E-0C0D-B4F0-B93A5D9164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.7539707207E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767324" y="927268"/>
            <a:ext cx="17858725" cy="10045532"/>
          </a:xfrm>
          <a:prstGeom prst="rect">
            <a:avLst/>
          </a:prstGeom>
        </p:spPr>
      </p:pic>
      <p:pic>
        <p:nvPicPr>
          <p:cNvPr id="3" name="!!ds" descr="A close up of a gaming device&#10;&#10;AI-generated content may be incorrect.">
            <a:extLst>
              <a:ext uri="{FF2B5EF4-FFF2-40B4-BE49-F238E27FC236}">
                <a16:creationId xmlns:a16="http://schemas.microsoft.com/office/drawing/2014/main" id="{FDE4C780-2EC6-9B59-3B5A-8D4DB26B46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00" y="-927100"/>
            <a:ext cx="15113000" cy="150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000">
        <p159:morph option="byObject"/>
      </p:transition>
    </mc:Choice>
    <mc:Fallback xmlns="">
      <p:transition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1">
                <a:lumMod val="85000"/>
                <a:alpha val="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6CB61-FA5F-E8E5-AAE2-94CC9866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many objects&#10;&#10;AI-generated content may be incorrect.">
            <a:extLst>
              <a:ext uri="{FF2B5EF4-FFF2-40B4-BE49-F238E27FC236}">
                <a16:creationId xmlns:a16="http://schemas.microsoft.com/office/drawing/2014/main" id="{4194DA2A-29F4-1589-776A-42372EDDD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95" y="0"/>
            <a:ext cx="12245196" cy="689192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7DE80B3-1DAD-BB33-C52D-8C2C99F05A85}"/>
              </a:ext>
            </a:extLst>
          </p:cNvPr>
          <p:cNvGrpSpPr/>
          <p:nvPr/>
        </p:nvGrpSpPr>
        <p:grpSpPr>
          <a:xfrm>
            <a:off x="2751847" y="952500"/>
            <a:ext cx="7351003" cy="7950691"/>
            <a:chOff x="2751847" y="952500"/>
            <a:chExt cx="7351003" cy="7950691"/>
          </a:xfrm>
        </p:grpSpPr>
        <p:grpSp>
          <p:nvGrpSpPr>
            <p:cNvPr id="46" name="Floor">
              <a:extLst>
                <a:ext uri="{FF2B5EF4-FFF2-40B4-BE49-F238E27FC236}">
                  <a16:creationId xmlns:a16="http://schemas.microsoft.com/office/drawing/2014/main" id="{C1A7A060-5C38-F9BD-ECA5-C74E33BD80A5}"/>
                </a:ext>
              </a:extLst>
            </p:cNvPr>
            <p:cNvGrpSpPr/>
            <p:nvPr/>
          </p:nvGrpSpPr>
          <p:grpSpPr>
            <a:xfrm>
              <a:off x="2755900" y="952500"/>
              <a:ext cx="7346950" cy="5130800"/>
              <a:chOff x="2755900" y="952500"/>
              <a:chExt cx="7346950" cy="51308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D90D8CC-0C11-6936-0D9C-425DC4958E6E}"/>
                  </a:ext>
                </a:extLst>
              </p:cNvPr>
              <p:cNvGrpSpPr/>
              <p:nvPr/>
            </p:nvGrpSpPr>
            <p:grpSpPr>
              <a:xfrm>
                <a:off x="2755900" y="4800600"/>
                <a:ext cx="7346950" cy="1282700"/>
                <a:chOff x="2755900" y="4800600"/>
                <a:chExt cx="7346950" cy="1282700"/>
              </a:xfrm>
            </p:grpSpPr>
            <p:pic>
              <p:nvPicPr>
                <p:cNvPr id="5" name="Picture 4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FAA91B63-CF6E-81E2-1617-2064384DD7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7559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6EEB5451-B7E9-2221-AF1D-759422E889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6875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8" name="Picture 7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66D4C6DD-7C61-889F-D3F0-2AA80D1B1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1816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FAC4B741-10AA-5AB4-D2A4-A7308610D7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39445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B3CEF5B7-4055-B945-B447-D8D869524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6073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D9D234BB-4B23-5D5D-4BFF-0BF842030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820150" y="4800600"/>
                  <a:ext cx="1282700" cy="1282700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87BC421-4BAC-A24D-902A-C6241AED6AFA}"/>
                  </a:ext>
                </a:extLst>
              </p:cNvPr>
              <p:cNvGrpSpPr/>
              <p:nvPr/>
            </p:nvGrpSpPr>
            <p:grpSpPr>
              <a:xfrm>
                <a:off x="2755900" y="3517900"/>
                <a:ext cx="7346950" cy="1282700"/>
                <a:chOff x="2755900" y="4800600"/>
                <a:chExt cx="7346950" cy="1282700"/>
              </a:xfrm>
            </p:grpSpPr>
            <p:pic>
              <p:nvPicPr>
                <p:cNvPr id="18" name="Picture 17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DDC59E7A-5015-694B-08A1-8C17CB297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6875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A790AB45-1A80-70EA-9DE1-9C64135127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1816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8075CBE7-08DD-2BF5-2C45-99D514A6C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39445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269C04D6-858A-FECA-243C-665D7B9E0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6073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20C6AAED-1E07-AFBF-8F5E-3EFEF1F80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7559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B08EB100-8EA0-F2DF-5208-7E788EFEA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820150" y="4800600"/>
                  <a:ext cx="1282700" cy="128270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D472447-AEB2-3889-5A0B-C47EA26D987B}"/>
                  </a:ext>
                </a:extLst>
              </p:cNvPr>
              <p:cNvGrpSpPr/>
              <p:nvPr/>
            </p:nvGrpSpPr>
            <p:grpSpPr>
              <a:xfrm>
                <a:off x="2755900" y="2235200"/>
                <a:ext cx="7346950" cy="1282700"/>
                <a:chOff x="2755900" y="4800600"/>
                <a:chExt cx="7346950" cy="1282700"/>
              </a:xfrm>
            </p:grpSpPr>
            <p:pic>
              <p:nvPicPr>
                <p:cNvPr id="26" name="Picture 25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5B269F96-A3B7-B331-58B0-405E72AAD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7559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4001114E-D494-0043-EB4C-072684EE3E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6875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91DC04B4-88A4-39F0-35FA-232828017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1816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1BE751CB-75BB-FB85-75DB-E783F4673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39445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35" name="Picture 34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04E65637-A2E7-348B-9C9E-F8CD5412F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6073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96CFFB61-02AB-13AB-BB26-7461E2A70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820150" y="4800600"/>
                  <a:ext cx="1282700" cy="1282700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60F0EE0-0FF9-D879-3D3A-97E2A9AF9F3C}"/>
                  </a:ext>
                </a:extLst>
              </p:cNvPr>
              <p:cNvGrpSpPr/>
              <p:nvPr/>
            </p:nvGrpSpPr>
            <p:grpSpPr>
              <a:xfrm>
                <a:off x="2755900" y="952500"/>
                <a:ext cx="7346950" cy="1282700"/>
                <a:chOff x="2755900" y="4800600"/>
                <a:chExt cx="7346950" cy="1282700"/>
              </a:xfrm>
            </p:grpSpPr>
            <p:pic>
              <p:nvPicPr>
                <p:cNvPr id="39" name="Picture 38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15AB5414-07C7-611C-49CC-8A28F36B2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7559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40" name="Picture 39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697A6028-F6A4-4408-A453-6149FAD1A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96875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FB9C30FA-E080-899D-08C1-62C1D3B72A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1816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074D0D47-0BE2-B7CF-8F85-1AF8AEC73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39445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4DBE4342-E093-2022-4685-3708F02EC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607300" y="4800600"/>
                  <a:ext cx="1282700" cy="1282700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xel art of a brown tile&#10;&#10;AI-generated content may be incorrect.">
                  <a:extLst>
                    <a:ext uri="{FF2B5EF4-FFF2-40B4-BE49-F238E27FC236}">
                      <a16:creationId xmlns:a16="http://schemas.microsoft.com/office/drawing/2014/main" id="{C141A84D-A31C-0CFB-C7A3-1DF479A5E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820150" y="4800600"/>
                  <a:ext cx="1282700" cy="1282700"/>
                </a:xfrm>
                <a:prstGeom prst="rect">
                  <a:avLst/>
                </a:prstGeom>
              </p:spPr>
            </p:pic>
          </p:grp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31F23E-BDCE-787A-AAF3-B258175C6DF3}"/>
                </a:ext>
              </a:extLst>
            </p:cNvPr>
            <p:cNvSpPr/>
            <p:nvPr/>
          </p:nvSpPr>
          <p:spPr>
            <a:xfrm>
              <a:off x="2751847" y="1776993"/>
              <a:ext cx="6682728" cy="4732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B7A34A3-B1EF-A196-E5CF-E24413A49CA2}"/>
                </a:ext>
              </a:extLst>
            </p:cNvPr>
            <p:cNvSpPr/>
            <p:nvPr/>
          </p:nvSpPr>
          <p:spPr>
            <a:xfrm rot="5400000">
              <a:off x="5795603" y="5325188"/>
              <a:ext cx="6682728" cy="4732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Wall">
            <a:extLst>
              <a:ext uri="{FF2B5EF4-FFF2-40B4-BE49-F238E27FC236}">
                <a16:creationId xmlns:a16="http://schemas.microsoft.com/office/drawing/2014/main" id="{E4EB101E-BF1E-A464-F218-DB8577A4D166}"/>
              </a:ext>
            </a:extLst>
          </p:cNvPr>
          <p:cNvGrpSpPr/>
          <p:nvPr/>
        </p:nvGrpSpPr>
        <p:grpSpPr>
          <a:xfrm>
            <a:off x="2757425" y="1082630"/>
            <a:ext cx="6753349" cy="682669"/>
            <a:chOff x="2757425" y="1082631"/>
            <a:chExt cx="6753349" cy="62873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671BAF8-4E58-888A-AAD4-08DC7891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7425" y="1082631"/>
              <a:ext cx="885949" cy="62873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67CAC0-C47D-1035-A177-9E466BEB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5625" y="1082631"/>
              <a:ext cx="885949" cy="62873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62E05C7-E35E-C0FD-30F7-C879256FC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3825" y="1082631"/>
              <a:ext cx="885949" cy="62873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2F23D6C-10FF-766B-89F8-AD0D448F0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2025" y="1082631"/>
              <a:ext cx="885949" cy="62873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385AB5D-1D33-A781-DB87-D1F868A5D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0225" y="1082631"/>
              <a:ext cx="885949" cy="62873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D590C75-EC91-A6C8-F466-9E4120DB2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8425" y="1082631"/>
              <a:ext cx="885949" cy="62873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D3AD8AC-7B61-46B6-8E21-FD1EA80E2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86625" y="1082631"/>
              <a:ext cx="885949" cy="62873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9FF76ED-76FB-77AC-F79D-CEB5A0DD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4825" y="1082631"/>
              <a:ext cx="885949" cy="628738"/>
            </a:xfrm>
            <a:prstGeom prst="rect">
              <a:avLst/>
            </a:prstGeom>
          </p:spPr>
        </p:pic>
      </p:grpSp>
      <p:pic>
        <p:nvPicPr>
          <p:cNvPr id="3" name="!!ds" descr="A close up of a gaming device&#10;&#10;AI-generated content may be incorrect.">
            <a:extLst>
              <a:ext uri="{FF2B5EF4-FFF2-40B4-BE49-F238E27FC236}">
                <a16:creationId xmlns:a16="http://schemas.microsoft.com/office/drawing/2014/main" id="{EDB2BE56-613B-6D0E-71E0-727C7D9E7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900" y="-7226300"/>
            <a:ext cx="15113000" cy="15086610"/>
          </a:xfrm>
          <a:prstGeom prst="rect">
            <a:avLst/>
          </a:prstGeom>
        </p:spPr>
      </p:pic>
      <p:pic>
        <p:nvPicPr>
          <p:cNvPr id="58" name="Starry Night" descr="A painting of a tree with yellow and blue squares&#10;&#10;AI-generated content may be incorrect.">
            <a:extLst>
              <a:ext uri="{FF2B5EF4-FFF2-40B4-BE49-F238E27FC236}">
                <a16:creationId xmlns:a16="http://schemas.microsoft.com/office/drawing/2014/main" id="{1E500DC0-2C56-D90B-3987-0F16661D48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62" y="1480513"/>
            <a:ext cx="375351" cy="22667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Mona Lisa">
            <a:extLst>
              <a:ext uri="{FF2B5EF4-FFF2-40B4-BE49-F238E27FC236}">
                <a16:creationId xmlns:a16="http://schemas.microsoft.com/office/drawing/2014/main" id="{9E63D5B0-2ADD-50BF-F73E-B0DE4473C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73" b="94444" l="9772" r="91857">
                        <a14:foregroundMark x1="58958" y1="11420" x2="58958" y2="11420"/>
                        <a14:foregroundMark x1="16938" y1="12346" x2="51140" y2="12963"/>
                        <a14:foregroundMark x1="51140" y1="12963" x2="72638" y2="11420"/>
                        <a14:foregroundMark x1="72638" y1="11420" x2="87296" y2="32716"/>
                        <a14:foregroundMark x1="87296" y1="32716" x2="89577" y2="75000"/>
                        <a14:foregroundMark x1="89577" y1="75000" x2="80377" y2="88728"/>
                        <a14:foregroundMark x1="30822" y1="92633" x2="17590" y2="87654"/>
                        <a14:foregroundMark x1="17590" y1="87654" x2="17915" y2="8951"/>
                        <a14:foregroundMark x1="83062" y1="6481" x2="92182" y2="12346"/>
                        <a14:foregroundMark x1="44437" y1="90219" x2="45699" y2="90227"/>
                        <a14:foregroundMark x1="32986" y1="90146" x2="38658" y2="90182"/>
                        <a14:foregroundMark x1="90879" y1="89815" x2="82736" y2="94444"/>
                        <a14:foregroundMark x1="19544" y1="6481" x2="19544" y2="6481"/>
                        <a14:foregroundMark x1="18241" y1="94444" x2="14332" y2="93827"/>
                        <a14:backgroundMark x1="46580" y1="97222" x2="46580" y2="97222"/>
                        <a14:backgroundMark x1="41368" y1="96914" x2="69055" y2="95370"/>
                        <a14:backgroundMark x1="68078" y1="96605" x2="71661" y2="94136"/>
                        <a14:backgroundMark x1="73290" y1="95370" x2="73290" y2="95370"/>
                        <a14:backgroundMark x1="71987" y1="95988" x2="71987" y2="95988"/>
                        <a14:backgroundMark x1="70033" y1="95370" x2="77524" y2="95370"/>
                        <a14:backgroundMark x1="34853" y1="95988" x2="43648" y2="97222"/>
                        <a14:backgroundMark x1="34528" y1="95370" x2="37134" y2="95988"/>
                        <a14:backgroundMark x1="34853" y1="95370" x2="34853" y2="95370"/>
                        <a14:backgroundMark x1="34853" y1="94444" x2="34853" y2="94444"/>
                        <a14:backgroundMark x1="35831" y1="94753" x2="35831" y2="94753"/>
                        <a14:backgroundMark x1="35179" y1="95062" x2="32573" y2="95062"/>
                        <a14:backgroundMark x1="36482" y1="94753" x2="32899" y2="953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476" y="1480513"/>
            <a:ext cx="214708" cy="226597"/>
          </a:xfrm>
          <a:prstGeom prst="rect">
            <a:avLst/>
          </a:prstGeom>
        </p:spPr>
      </p:pic>
      <p:pic>
        <p:nvPicPr>
          <p:cNvPr id="62" name="Rectangle MC Painting" descr="A blurry image of a pixelated image&#10;&#10;AI-generated content may be incorrect.">
            <a:extLst>
              <a:ext uri="{FF2B5EF4-FFF2-40B4-BE49-F238E27FC236}">
                <a16:creationId xmlns:a16="http://schemas.microsoft.com/office/drawing/2014/main" id="{C5D53EDA-E37B-510C-5ADF-FB00AAFFF0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76" y="1480513"/>
            <a:ext cx="267997" cy="133999"/>
          </a:xfrm>
          <a:prstGeom prst="rect">
            <a:avLst/>
          </a:prstGeom>
        </p:spPr>
      </p:pic>
      <p:pic>
        <p:nvPicPr>
          <p:cNvPr id="64" name="Square MC Painting" descr="A painting of flowers and a pot of cake&#10;&#10;AI-generated content may be incorrect.">
            <a:extLst>
              <a:ext uri="{FF2B5EF4-FFF2-40B4-BE49-F238E27FC236}">
                <a16:creationId xmlns:a16="http://schemas.microsoft.com/office/drawing/2014/main" id="{5260ED8E-AF72-AD6B-F3CF-3D682D8356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07" y="1643996"/>
            <a:ext cx="91818" cy="91818"/>
          </a:xfrm>
          <a:prstGeom prst="rect">
            <a:avLst/>
          </a:prstGeom>
        </p:spPr>
      </p:pic>
      <p:pic>
        <p:nvPicPr>
          <p:cNvPr id="66" name="Shelf" descr="A shelf with objects on it&#10;&#10;AI-generated content may be incorrect.">
            <a:extLst>
              <a:ext uri="{FF2B5EF4-FFF2-40B4-BE49-F238E27FC236}">
                <a16:creationId xmlns:a16="http://schemas.microsoft.com/office/drawing/2014/main" id="{76AEE8FE-383B-3CD3-2354-2D9609943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9297" y1="75547" x2="58359" y2="78828"/>
                        <a14:foregroundMark x1="54766" y1="67188" x2="56328" y2="67656"/>
                        <a14:foregroundMark x1="54063" y1="63047" x2="54609" y2="67031"/>
                        <a14:foregroundMark x1="60547" y1="66875" x2="60547" y2="66875"/>
                        <a14:foregroundMark x1="58906" y1="68984" x2="61484" y2="65547"/>
                        <a14:backgroundMark x1="39375" y1="69375" x2="39375" y2="69375"/>
                        <a14:backgroundMark x1="51406" y1="71172" x2="51406" y2="71172"/>
                        <a14:backgroundMark x1="51406" y1="71172" x2="51406" y2="70547"/>
                        <a14:backgroundMark x1="64375" y1="67578" x2="64375" y2="67578"/>
                        <a14:backgroundMark x1="64375" y1="67578" x2="64375" y2="67578"/>
                        <a14:backgroundMark x1="61641" y1="78438" x2="64063" y2="66094"/>
                        <a14:backgroundMark x1="57109" y1="64219" x2="57109" y2="64219"/>
                        <a14:backgroundMark x1="56243" y1="64277" x2="59219" y2="64844"/>
                        <a14:backgroundMark x1="80625" y1="57031" x2="74844" y2="77656"/>
                        <a14:backgroundMark x1="74844" y1="77656" x2="75234" y2="82891"/>
                        <a14:backgroundMark x1="28516" y1="65781" x2="28516" y2="65781"/>
                        <a14:backgroundMark x1="56348" y1="65045" x2="60078" y2="6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62" y="1313129"/>
            <a:ext cx="516230" cy="516230"/>
          </a:xfrm>
          <a:prstGeom prst="rect">
            <a:avLst/>
          </a:prstGeom>
        </p:spPr>
      </p:pic>
      <p:pic>
        <p:nvPicPr>
          <p:cNvPr id="68" name="Bed" descr="A pixelated cartoon of a red and white object&#10;&#10;AI-generated content may be incorrect.">
            <a:extLst>
              <a:ext uri="{FF2B5EF4-FFF2-40B4-BE49-F238E27FC236}">
                <a16:creationId xmlns:a16="http://schemas.microsoft.com/office/drawing/2014/main" id="{4C6FCA22-12BA-0B77-668D-34DD6E923B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31" y="1719811"/>
            <a:ext cx="1122425" cy="1122425"/>
          </a:xfrm>
          <a:prstGeom prst="rect">
            <a:avLst/>
          </a:prstGeom>
        </p:spPr>
      </p:pic>
      <p:pic>
        <p:nvPicPr>
          <p:cNvPr id="70" name="Dream Catcher" descr="A blue dream catcher with feathers&#10;&#10;AI-generated content may be incorrect.">
            <a:extLst>
              <a:ext uri="{FF2B5EF4-FFF2-40B4-BE49-F238E27FC236}">
                <a16:creationId xmlns:a16="http://schemas.microsoft.com/office/drawing/2014/main" id="{3DCF4962-9877-A6CB-6D62-AAD1163B3D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51" y="1378800"/>
            <a:ext cx="337424" cy="337424"/>
          </a:xfrm>
          <a:prstGeom prst="rect">
            <a:avLst/>
          </a:prstGeom>
        </p:spPr>
      </p:pic>
      <p:pic>
        <p:nvPicPr>
          <p:cNvPr id="72" name="End Table">
            <a:extLst>
              <a:ext uri="{FF2B5EF4-FFF2-40B4-BE49-F238E27FC236}">
                <a16:creationId xmlns:a16="http://schemas.microsoft.com/office/drawing/2014/main" id="{74BB3140-A11B-441A-70B0-B947541C1D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878" b="95935" l="6604" r="96226">
                        <a14:foregroundMark x1="19811" y1="24390" x2="80189" y2="25203"/>
                        <a14:foregroundMark x1="80189" y1="25203" x2="90566" y2="24390"/>
                        <a14:foregroundMark x1="29245" y1="95122" x2="29245" y2="95122"/>
                        <a14:foregroundMark x1="96226" y1="26016" x2="96226" y2="26016"/>
                        <a14:foregroundMark x1="76415" y1="7317" x2="76415" y2="7317"/>
                        <a14:foregroundMark x1="66038" y1="7317" x2="66038" y2="7317"/>
                        <a14:foregroundMark x1="68868" y1="8943" x2="14151" y2="8130"/>
                        <a14:foregroundMark x1="14151" y1="8130" x2="8491" y2="39837"/>
                        <a14:foregroundMark x1="8491" y1="12195" x2="7547" y2="34959"/>
                        <a14:foregroundMark x1="74528" y1="95935" x2="74528" y2="95935"/>
                        <a14:foregroundMark x1="96226" y1="10569" x2="94340" y2="26829"/>
                        <a14:foregroundMark x1="29245" y1="94309" x2="29245" y2="94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1847" y="1548327"/>
            <a:ext cx="448552" cy="520490"/>
          </a:xfrm>
          <a:prstGeom prst="rect">
            <a:avLst/>
          </a:prstGeom>
        </p:spPr>
      </p:pic>
      <p:pic>
        <p:nvPicPr>
          <p:cNvPr id="74" name="Bookshelf" descr="A pixel art of a bookcase&#10;&#10;AI-generated content may be incorrect.">
            <a:extLst>
              <a:ext uri="{FF2B5EF4-FFF2-40B4-BE49-F238E27FC236}">
                <a16:creationId xmlns:a16="http://schemas.microsoft.com/office/drawing/2014/main" id="{F4D88F65-F49A-486E-2FDA-CDA377DFB7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75" y="1208356"/>
            <a:ext cx="1313129" cy="1313129"/>
          </a:xfrm>
          <a:prstGeom prst="rect">
            <a:avLst/>
          </a:prstGeom>
        </p:spPr>
      </p:pic>
      <p:pic>
        <p:nvPicPr>
          <p:cNvPr id="89" name="!!mii" descr="A cartoon character with a sad face&#10;&#10;AI-generated content may be incorrect.">
            <a:extLst>
              <a:ext uri="{FF2B5EF4-FFF2-40B4-BE49-F238E27FC236}">
                <a16:creationId xmlns:a16="http://schemas.microsoft.com/office/drawing/2014/main" id="{F78DF70F-6095-B466-FF81-C87F35C8325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066" b="97749" l="9023" r="89850">
                        <a14:foregroundMark x1="27820" y1="29081" x2="27820" y2="29081"/>
                        <a14:foregroundMark x1="42481" y1="29831" x2="42481" y2="29831"/>
                        <a14:foregroundMark x1="61654" y1="29831" x2="61654" y2="29831"/>
                        <a14:foregroundMark x1="72556" y1="29268" x2="72556" y2="29268"/>
                        <a14:foregroundMark x1="68421" y1="23265" x2="68421" y2="23265"/>
                        <a14:foregroundMark x1="69173" y1="22702" x2="69173" y2="22702"/>
                        <a14:foregroundMark x1="13910" y1="33208" x2="23684" y2="17824"/>
                        <a14:foregroundMark x1="23684" y1="17824" x2="37594" y2="10319"/>
                        <a14:foregroundMark x1="37594" y1="10319" x2="56015" y2="18386"/>
                        <a14:foregroundMark x1="56015" y1="18386" x2="77444" y2="15009"/>
                        <a14:foregroundMark x1="77444" y1="15009" x2="88722" y2="32270"/>
                        <a14:foregroundMark x1="45113" y1="5066" x2="45113" y2="5066"/>
                        <a14:foregroundMark x1="30451" y1="29456" x2="30451" y2="29456"/>
                        <a14:foregroundMark x1="61654" y1="90432" x2="61654" y2="90432"/>
                        <a14:foregroundMark x1="42105" y1="96060" x2="42105" y2="96060"/>
                        <a14:foregroundMark x1="63158" y1="97749" x2="63158" y2="97749"/>
                        <a14:backgroundMark x1="7895" y1="5816" x2="0" y2="29268"/>
                        <a14:backgroundMark x1="0" y1="29268" x2="15414" y2="59662"/>
                        <a14:backgroundMark x1="15414" y1="59662" x2="8647" y2="90807"/>
                        <a14:backgroundMark x1="8647" y1="90807" x2="19925" y2="99812"/>
                        <a14:backgroundMark x1="19925" y1="99812" x2="39850" y2="99250"/>
                        <a14:backgroundMark x1="39850" y1="99250" x2="60902" y2="99437"/>
                        <a14:backgroundMark x1="60902" y1="99437" x2="81579" y2="97373"/>
                        <a14:backgroundMark x1="81579" y1="97373" x2="99624" y2="84803"/>
                        <a14:backgroundMark x1="99624" y1="84803" x2="89474" y2="59475"/>
                        <a14:backgroundMark x1="89474" y1="59475" x2="98872" y2="48218"/>
                        <a14:backgroundMark x1="98872" y1="48218" x2="97744" y2="15947"/>
                        <a14:backgroundMark x1="97744" y1="15947" x2="83083" y2="5816"/>
                        <a14:backgroundMark x1="83083" y1="5816" x2="62782" y2="1689"/>
                        <a14:backgroundMark x1="62782" y1="1689" x2="41729" y2="938"/>
                        <a14:backgroundMark x1="41729" y1="938" x2="8271" y2="6754"/>
                        <a14:backgroundMark x1="39474" y1="51032" x2="39474" y2="51032"/>
                        <a14:backgroundMark x1="63158" y1="51407" x2="63158" y2="51407"/>
                        <a14:backgroundMark x1="66541" y1="67917" x2="66541" y2="67917"/>
                        <a14:backgroundMark x1="35338" y1="68480" x2="35338" y2="68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08" y="3445964"/>
            <a:ext cx="411976" cy="825500"/>
          </a:xfrm>
          <a:prstGeom prst="rect">
            <a:avLst/>
          </a:prstGeom>
        </p:spPr>
      </p:pic>
      <p:pic>
        <p:nvPicPr>
          <p:cNvPr id="78" name="Rug" descr="A colorful pattern with crosses&#10;&#10;AI-generated content may be incorrect.">
            <a:extLst>
              <a:ext uri="{FF2B5EF4-FFF2-40B4-BE49-F238E27FC236}">
                <a16:creationId xmlns:a16="http://schemas.microsoft.com/office/drawing/2014/main" id="{E13F95A6-68D8-975D-3258-6B4B1D86330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72" y="3087364"/>
            <a:ext cx="3951706" cy="1809215"/>
          </a:xfrm>
          <a:prstGeom prst="rect">
            <a:avLst/>
          </a:prstGeom>
        </p:spPr>
      </p:pic>
      <p:pic>
        <p:nvPicPr>
          <p:cNvPr id="80" name="Beanbag Chair" descr="A pixel art of a bagel&#10;&#10;AI-generated content may be incorrect.">
            <a:extLst>
              <a:ext uri="{FF2B5EF4-FFF2-40B4-BE49-F238E27FC236}">
                <a16:creationId xmlns:a16="http://schemas.microsoft.com/office/drawing/2014/main" id="{3CA38FE7-699E-FB0D-5F7A-0D7174857EC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2509">
            <a:off x="2683349" y="5080596"/>
            <a:ext cx="1138096" cy="1138096"/>
          </a:xfrm>
          <a:prstGeom prst="rect">
            <a:avLst/>
          </a:prstGeom>
        </p:spPr>
      </p:pic>
      <p:pic>
        <p:nvPicPr>
          <p:cNvPr id="82" name="Closet" descr="A pixel art of a brown cabinet&#10;&#10;AI-generated content may be incorrect.">
            <a:extLst>
              <a:ext uri="{FF2B5EF4-FFF2-40B4-BE49-F238E27FC236}">
                <a16:creationId xmlns:a16="http://schemas.microsoft.com/office/drawing/2014/main" id="{DB0761AD-A795-5B7C-8C27-0CDAB59C0DE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425" b="98834" l="9832" r="89651">
                        <a14:foregroundMark x1="29495" y1="8290" x2="29495" y2="8290"/>
                        <a14:foregroundMark x1="51229" y1="8420" x2="51229" y2="8420"/>
                        <a14:foregroundMark x1="50065" y1="4922" x2="50065" y2="4922"/>
                        <a14:foregroundMark x1="50582" y1="1554" x2="50582" y2="1554"/>
                        <a14:foregroundMark x1="70116" y1="92746" x2="70116" y2="92746"/>
                        <a14:foregroundMark x1="82147" y1="97021" x2="82147" y2="97021"/>
                        <a14:foregroundMark x1="18629" y1="98834" x2="18629" y2="98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310" y="1397957"/>
            <a:ext cx="863920" cy="862803"/>
          </a:xfrm>
          <a:prstGeom prst="rect">
            <a:avLst/>
          </a:prstGeom>
        </p:spPr>
      </p:pic>
      <p:pic>
        <p:nvPicPr>
          <p:cNvPr id="86" name="Fridge" descr="A pixelated refrigerator with stickers&#10;&#10;AI-generated content may be incorrect.">
            <a:extLst>
              <a:ext uri="{FF2B5EF4-FFF2-40B4-BE49-F238E27FC236}">
                <a16:creationId xmlns:a16="http://schemas.microsoft.com/office/drawing/2014/main" id="{5BAFEBE5-8151-D766-DB27-D027C7DA6A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800" b="98800" l="10000" r="90000">
                        <a14:foregroundMark x1="48000" y1="7900" x2="62933" y2="14700"/>
                        <a14:foregroundMark x1="62933" y1="14700" x2="78000" y2="34700"/>
                        <a14:foregroundMark x1="78000" y1="34700" x2="66667" y2="94200"/>
                        <a14:foregroundMark x1="66667" y1="94200" x2="47067" y2="97300"/>
                        <a14:foregroundMark x1="47067" y1="97300" x2="21333" y2="94000"/>
                        <a14:foregroundMark x1="21333" y1="94000" x2="17733" y2="91600"/>
                        <a14:foregroundMark x1="71067" y1="9900" x2="60400" y2="6800"/>
                        <a14:foregroundMark x1="60400" y1="6800" x2="45067" y2="7800"/>
                        <a14:foregroundMark x1="45067" y1="7800" x2="35600" y2="13800"/>
                        <a14:foregroundMark x1="35600" y1="13800" x2="29867" y2="9600"/>
                        <a14:foregroundMark x1="29867" y1="9600" x2="38133" y2="1000"/>
                        <a14:foregroundMark x1="38133" y1="1000" x2="57467" y2="1800"/>
                        <a14:foregroundMark x1="57467" y1="1800" x2="68000" y2="6200"/>
                        <a14:foregroundMark x1="83200" y1="12200" x2="82000" y2="42800"/>
                        <a14:foregroundMark x1="83867" y1="88800" x2="32133" y2="91600"/>
                        <a14:foregroundMark x1="32133" y1="91600" x2="32133" y2="91600"/>
                        <a14:foregroundMark x1="39333" y1="97300" x2="49333" y2="98800"/>
                        <a14:foregroundMark x1="49333" y1="98800" x2="87067" y2="90300"/>
                        <a14:foregroundMark x1="87067" y1="90300" x2="88133" y2="89400"/>
                        <a14:foregroundMark x1="81600" y1="86800" x2="81600" y2="86800"/>
                        <a14:foregroundMark x1="82400" y1="86800" x2="48800" y2="89400"/>
                        <a14:foregroundMark x1="48800" y1="89400" x2="58667" y2="22000"/>
                        <a14:foregroundMark x1="58667" y1="22000" x2="69067" y2="15800"/>
                        <a14:foregroundMark x1="69067" y1="15800" x2="73867" y2="30500"/>
                        <a14:foregroundMark x1="73867" y1="30500" x2="58133" y2="93900"/>
                        <a14:foregroundMark x1="56267" y1="89400" x2="58933" y2="14800"/>
                        <a14:foregroundMark x1="21467" y1="32100" x2="30800" y2="35300"/>
                        <a14:foregroundMark x1="30800" y1="35300" x2="34800" y2="34000"/>
                        <a14:foregroundMark x1="20400" y1="40600" x2="32533" y2="50800"/>
                        <a14:foregroundMark x1="39333" y1="38600" x2="59733" y2="43100"/>
                        <a14:foregroundMark x1="55867" y1="14200" x2="53600" y2="47900"/>
                        <a14:foregroundMark x1="53600" y1="47900" x2="53600" y2="47900"/>
                        <a14:foregroundMark x1="54400" y1="55000" x2="54400" y2="78600"/>
                        <a14:foregroundMark x1="55600" y1="57000" x2="55200" y2="78900"/>
                        <a14:foregroundMark x1="24533" y1="88800" x2="40000" y2="92200"/>
                        <a14:foregroundMark x1="82000" y1="85400" x2="79733" y2="86800"/>
                        <a14:foregroundMark x1="86933" y1="90200" x2="84267" y2="7900"/>
                        <a14:foregroundMark x1="84267" y1="7900" x2="72667" y2="12700"/>
                        <a14:foregroundMark x1="72667" y1="12700" x2="83600" y2="9100"/>
                        <a14:foregroundMark x1="79333" y1="6500" x2="86133" y2="8200"/>
                        <a14:foregroundMark x1="88400" y1="8500" x2="87333" y2="30600"/>
                        <a14:foregroundMark x1="87333" y1="30600" x2="87333" y2="30600"/>
                        <a14:foregroundMark x1="87333" y1="31200" x2="85867" y2="38100"/>
                        <a14:foregroundMark x1="85867" y1="38100" x2="87333" y2="63100"/>
                        <a14:foregroundMark x1="87333" y1="63100" x2="87333" y2="63000"/>
                        <a14:foregroundMark x1="19200" y1="7100" x2="29067" y2="9400"/>
                        <a14:foregroundMark x1="21867" y1="6500" x2="21867" y2="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603" y="5244069"/>
            <a:ext cx="576631" cy="768841"/>
          </a:xfrm>
          <a:prstGeom prst="rect">
            <a:avLst/>
          </a:prstGeom>
        </p:spPr>
      </p:pic>
      <p:pic>
        <p:nvPicPr>
          <p:cNvPr id="88" name="Plant" descr="A pixelated plant in a pot&#10;&#10;AI-generated content may be incorrect.">
            <a:extLst>
              <a:ext uri="{FF2B5EF4-FFF2-40B4-BE49-F238E27FC236}">
                <a16:creationId xmlns:a16="http://schemas.microsoft.com/office/drawing/2014/main" id="{0881EAE3-09C8-2D70-5E5A-8B6B9A26BF8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35" y="1210072"/>
            <a:ext cx="1006213" cy="100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5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463 C -0.00221 -0.08981 -0.00247 -0.175 -0.0026 -0.26018 L -0.00195 -0.1912 " pathEditMode="relative" ptsTypes="AAA">
                                      <p:cBhvr>
                                        <p:cTn id="9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4962</TotalTime>
  <Words>71</Words>
  <Application>Microsoft Office PowerPoint</Application>
  <PresentationFormat>Widescreen</PresentationFormat>
  <Paragraphs>24</Paragraphs>
  <Slides>12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checkout</dc:creator>
  <cp:lastModifiedBy>checkout</cp:lastModifiedBy>
  <cp:revision>3</cp:revision>
  <dcterms:created xsi:type="dcterms:W3CDTF">2025-03-20T16:17:47Z</dcterms:created>
  <dcterms:modified xsi:type="dcterms:W3CDTF">2025-03-24T14:09:38Z</dcterms:modified>
</cp:coreProperties>
</file>